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7" r:id="rId5"/>
    <p:sldId id="260" r:id="rId6"/>
    <p:sldId id="271" r:id="rId7"/>
    <p:sldId id="272" r:id="rId8"/>
    <p:sldId id="273" r:id="rId9"/>
    <p:sldId id="275" r:id="rId10"/>
    <p:sldId id="274" r:id="rId11"/>
    <p:sldId id="279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1B832-B685-4C3B-B146-CEF4CB6ED175}" v="259" dt="2023-06-08T17:44:33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5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Haines" userId="18f750ca-7856-4c71-a6dd-105e4762347f" providerId="ADAL" clId="{2461B832-B685-4C3B-B146-CEF4CB6ED175}"/>
    <pc:docChg chg="undo custSel addSld delSld modSld sldOrd">
      <pc:chgData name="Adam Haines" userId="18f750ca-7856-4c71-a6dd-105e4762347f" providerId="ADAL" clId="{2461B832-B685-4C3B-B146-CEF4CB6ED175}" dt="2023-06-08T17:46:03.080" v="4245" actId="20577"/>
      <pc:docMkLst>
        <pc:docMk/>
      </pc:docMkLst>
      <pc:sldChg chg="modSp mod">
        <pc:chgData name="Adam Haines" userId="18f750ca-7856-4c71-a6dd-105e4762347f" providerId="ADAL" clId="{2461B832-B685-4C3B-B146-CEF4CB6ED175}" dt="2023-05-25T14:18:28.393" v="26" actId="20577"/>
        <pc:sldMkLst>
          <pc:docMk/>
          <pc:sldMk cId="3495984864" sldId="256"/>
        </pc:sldMkLst>
        <pc:spChg chg="mod">
          <ac:chgData name="Adam Haines" userId="18f750ca-7856-4c71-a6dd-105e4762347f" providerId="ADAL" clId="{2461B832-B685-4C3B-B146-CEF4CB6ED175}" dt="2023-05-25T14:18:28.393" v="26" actId="20577"/>
          <ac:spMkLst>
            <pc:docMk/>
            <pc:sldMk cId="3495984864" sldId="256"/>
            <ac:spMk id="3" creationId="{BAEA92B2-D73A-48B2-9C47-642173A570B1}"/>
          </ac:spMkLst>
        </pc:spChg>
      </pc:sldChg>
      <pc:sldChg chg="addSp delSp modSp mod ord">
        <pc:chgData name="Adam Haines" userId="18f750ca-7856-4c71-a6dd-105e4762347f" providerId="ADAL" clId="{2461B832-B685-4C3B-B146-CEF4CB6ED175}" dt="2023-06-06T14:38:04.715" v="4079" actId="20577"/>
        <pc:sldMkLst>
          <pc:docMk/>
          <pc:sldMk cId="943392455" sldId="259"/>
        </pc:sldMkLst>
        <pc:spChg chg="mod">
          <ac:chgData name="Adam Haines" userId="18f750ca-7856-4c71-a6dd-105e4762347f" providerId="ADAL" clId="{2461B832-B685-4C3B-B146-CEF4CB6ED175}" dt="2023-06-02T15:21:51.311" v="509" actId="20577"/>
          <ac:spMkLst>
            <pc:docMk/>
            <pc:sldMk cId="943392455" sldId="259"/>
            <ac:spMk id="2" creationId="{27137997-5988-4097-8C28-BE7751F15463}"/>
          </ac:spMkLst>
        </pc:spChg>
        <pc:spChg chg="mod">
          <ac:chgData name="Adam Haines" userId="18f750ca-7856-4c71-a6dd-105e4762347f" providerId="ADAL" clId="{2461B832-B685-4C3B-B146-CEF4CB6ED175}" dt="2023-06-06T14:38:04.715" v="4079" actId="20577"/>
          <ac:spMkLst>
            <pc:docMk/>
            <pc:sldMk cId="943392455" sldId="259"/>
            <ac:spMk id="3" creationId="{6C3BB869-A324-481A-9159-0C2F2E5A512D}"/>
          </ac:spMkLst>
        </pc:spChg>
        <pc:spChg chg="add mod">
          <ac:chgData name="Adam Haines" userId="18f750ca-7856-4c71-a6dd-105e4762347f" providerId="ADAL" clId="{2461B832-B685-4C3B-B146-CEF4CB6ED175}" dt="2023-06-06T14:37:33.572" v="4071" actId="1036"/>
          <ac:spMkLst>
            <pc:docMk/>
            <pc:sldMk cId="943392455" sldId="259"/>
            <ac:spMk id="9" creationId="{807744C4-CBBA-95CD-76E3-7974D9625AA8}"/>
          </ac:spMkLst>
        </pc:spChg>
        <pc:spChg chg="add del mod">
          <ac:chgData name="Adam Haines" userId="18f750ca-7856-4c71-a6dd-105e4762347f" providerId="ADAL" clId="{2461B832-B685-4C3B-B146-CEF4CB6ED175}" dt="2023-06-05T17:59:29.283" v="3723" actId="22"/>
          <ac:spMkLst>
            <pc:docMk/>
            <pc:sldMk cId="943392455" sldId="259"/>
            <ac:spMk id="9" creationId="{F97B0686-135A-1692-2618-EFDB6BAB44AB}"/>
          </ac:spMkLst>
        </pc:spChg>
        <pc:spChg chg="add mod">
          <ac:chgData name="Adam Haines" userId="18f750ca-7856-4c71-a6dd-105e4762347f" providerId="ADAL" clId="{2461B832-B685-4C3B-B146-CEF4CB6ED175}" dt="2023-06-05T21:13:40.227" v="4033" actId="1038"/>
          <ac:spMkLst>
            <pc:docMk/>
            <pc:sldMk cId="943392455" sldId="259"/>
            <ac:spMk id="12" creationId="{1F68C563-514C-7440-1FC0-2F723D696FA6}"/>
          </ac:spMkLst>
        </pc:spChg>
        <pc:picChg chg="add mod">
          <ac:chgData name="Adam Haines" userId="18f750ca-7856-4c71-a6dd-105e4762347f" providerId="ADAL" clId="{2461B832-B685-4C3B-B146-CEF4CB6ED175}" dt="2023-06-05T21:13:16.784" v="3998" actId="1038"/>
          <ac:picMkLst>
            <pc:docMk/>
            <pc:sldMk cId="943392455" sldId="259"/>
            <ac:picMk id="5" creationId="{6BF58165-262F-41FC-9F2E-B975C84811F8}"/>
          </ac:picMkLst>
        </pc:picChg>
        <pc:picChg chg="del">
          <ac:chgData name="Adam Haines" userId="18f750ca-7856-4c71-a6dd-105e4762347f" providerId="ADAL" clId="{2461B832-B685-4C3B-B146-CEF4CB6ED175}" dt="2023-06-02T15:21:55.690" v="511" actId="478"/>
          <ac:picMkLst>
            <pc:docMk/>
            <pc:sldMk cId="943392455" sldId="259"/>
            <ac:picMk id="5" creationId="{D2D9E402-F72A-43E0-B844-B930DF9143B1}"/>
          </ac:picMkLst>
        </pc:picChg>
        <pc:picChg chg="add mod">
          <ac:chgData name="Adam Haines" userId="18f750ca-7856-4c71-a6dd-105e4762347f" providerId="ADAL" clId="{2461B832-B685-4C3B-B146-CEF4CB6ED175}" dt="2023-06-05T21:13:16.784" v="3998" actId="1038"/>
          <ac:picMkLst>
            <pc:docMk/>
            <pc:sldMk cId="943392455" sldId="259"/>
            <ac:picMk id="6" creationId="{BC112F61-9808-8A82-492F-22CE6478C13E}"/>
          </ac:picMkLst>
        </pc:picChg>
        <pc:picChg chg="add del">
          <ac:chgData name="Adam Haines" userId="18f750ca-7856-4c71-a6dd-105e4762347f" providerId="ADAL" clId="{2461B832-B685-4C3B-B146-CEF4CB6ED175}" dt="2023-06-05T20:33:47.752" v="3752" actId="22"/>
          <ac:picMkLst>
            <pc:docMk/>
            <pc:sldMk cId="943392455" sldId="259"/>
            <ac:picMk id="7" creationId="{606C9275-C145-76E4-9546-BC62FCB9D68C}"/>
          </ac:picMkLst>
        </pc:picChg>
        <pc:picChg chg="del">
          <ac:chgData name="Adam Haines" userId="18f750ca-7856-4c71-a6dd-105e4762347f" providerId="ADAL" clId="{2461B832-B685-4C3B-B146-CEF4CB6ED175}" dt="2023-06-02T15:21:56.131" v="512" actId="478"/>
          <ac:picMkLst>
            <pc:docMk/>
            <pc:sldMk cId="943392455" sldId="259"/>
            <ac:picMk id="7" creationId="{7347F3D4-B119-4996-83F1-9ABC96E47BA0}"/>
          </ac:picMkLst>
        </pc:picChg>
        <pc:picChg chg="del">
          <ac:chgData name="Adam Haines" userId="18f750ca-7856-4c71-a6dd-105e4762347f" providerId="ADAL" clId="{2461B832-B685-4C3B-B146-CEF4CB6ED175}" dt="2023-06-02T15:21:55.154" v="510" actId="478"/>
          <ac:picMkLst>
            <pc:docMk/>
            <pc:sldMk cId="943392455" sldId="259"/>
            <ac:picMk id="11" creationId="{BE86A310-4ED9-4977-ACD8-9F2B572ECD80}"/>
          </ac:picMkLst>
        </pc:picChg>
        <pc:picChg chg="add mod">
          <ac:chgData name="Adam Haines" userId="18f750ca-7856-4c71-a6dd-105e4762347f" providerId="ADAL" clId="{2461B832-B685-4C3B-B146-CEF4CB6ED175}" dt="2023-06-05T21:13:40.227" v="4033" actId="1038"/>
          <ac:picMkLst>
            <pc:docMk/>
            <pc:sldMk cId="943392455" sldId="259"/>
            <ac:picMk id="4098" creationId="{6FECD037-170C-58F6-2311-1183A236829E}"/>
          </ac:picMkLst>
        </pc:picChg>
      </pc:sldChg>
      <pc:sldChg chg="addSp delSp modSp mod">
        <pc:chgData name="Adam Haines" userId="18f750ca-7856-4c71-a6dd-105e4762347f" providerId="ADAL" clId="{2461B832-B685-4C3B-B146-CEF4CB6ED175}" dt="2023-06-05T17:18:20.056" v="2568" actId="14100"/>
        <pc:sldMkLst>
          <pc:docMk/>
          <pc:sldMk cId="2884784405" sldId="260"/>
        </pc:sldMkLst>
        <pc:spChg chg="mod">
          <ac:chgData name="Adam Haines" userId="18f750ca-7856-4c71-a6dd-105e4762347f" providerId="ADAL" clId="{2461B832-B685-4C3B-B146-CEF4CB6ED175}" dt="2023-06-05T14:47:17.250" v="1386" actId="14100"/>
          <ac:spMkLst>
            <pc:docMk/>
            <pc:sldMk cId="2884784405" sldId="260"/>
            <ac:spMk id="2" creationId="{782907B2-F8CC-4A9F-9C7D-47A5B38E10CA}"/>
          </ac:spMkLst>
        </pc:spChg>
        <pc:spChg chg="del mod">
          <ac:chgData name="Adam Haines" userId="18f750ca-7856-4c71-a6dd-105e4762347f" providerId="ADAL" clId="{2461B832-B685-4C3B-B146-CEF4CB6ED175}" dt="2023-06-02T17:38:56.633" v="984" actId="478"/>
          <ac:spMkLst>
            <pc:docMk/>
            <pc:sldMk cId="2884784405" sldId="260"/>
            <ac:spMk id="3" creationId="{7390E33A-65DE-45CA-93E4-BA7422306C1A}"/>
          </ac:spMkLst>
        </pc:spChg>
        <pc:spChg chg="add mod">
          <ac:chgData name="Adam Haines" userId="18f750ca-7856-4c71-a6dd-105e4762347f" providerId="ADAL" clId="{2461B832-B685-4C3B-B146-CEF4CB6ED175}" dt="2023-06-05T17:16:35.226" v="2547" actId="207"/>
          <ac:spMkLst>
            <pc:docMk/>
            <pc:sldMk cId="2884784405" sldId="260"/>
            <ac:spMk id="4" creationId="{CE47D036-0100-1C37-9FC4-447385188FEB}"/>
          </ac:spMkLst>
        </pc:spChg>
        <pc:spChg chg="add mod">
          <ac:chgData name="Adam Haines" userId="18f750ca-7856-4c71-a6dd-105e4762347f" providerId="ADAL" clId="{2461B832-B685-4C3B-B146-CEF4CB6ED175}" dt="2023-06-05T17:18:20.056" v="2568" actId="14100"/>
          <ac:spMkLst>
            <pc:docMk/>
            <pc:sldMk cId="2884784405" sldId="260"/>
            <ac:spMk id="7" creationId="{8493F339-4816-3AE0-99C6-3C3CF6616195}"/>
          </ac:spMkLst>
        </pc:spChg>
        <pc:picChg chg="add del mod">
          <ac:chgData name="Adam Haines" userId="18f750ca-7856-4c71-a6dd-105e4762347f" providerId="ADAL" clId="{2461B832-B685-4C3B-B146-CEF4CB6ED175}" dt="2023-06-05T17:14:22.541" v="2382" actId="478"/>
          <ac:picMkLst>
            <pc:docMk/>
            <pc:sldMk cId="2884784405" sldId="260"/>
            <ac:picMk id="3" creationId="{F34901A1-8B87-5CE9-C3F2-B91C9C20E779}"/>
          </ac:picMkLst>
        </pc:picChg>
        <pc:picChg chg="add del mod">
          <ac:chgData name="Adam Haines" userId="18f750ca-7856-4c71-a6dd-105e4762347f" providerId="ADAL" clId="{2461B832-B685-4C3B-B146-CEF4CB6ED175}" dt="2023-06-05T14:28:07.261" v="1227" actId="478"/>
          <ac:picMkLst>
            <pc:docMk/>
            <pc:sldMk cId="2884784405" sldId="260"/>
            <ac:picMk id="4" creationId="{E100A972-9E1B-E6CC-02CE-87D3CBF4A9F7}"/>
          </ac:picMkLst>
        </pc:picChg>
        <pc:picChg chg="add del mod">
          <ac:chgData name="Adam Haines" userId="18f750ca-7856-4c71-a6dd-105e4762347f" providerId="ADAL" clId="{2461B832-B685-4C3B-B146-CEF4CB6ED175}" dt="2023-06-05T14:40:27.817" v="1353" actId="478"/>
          <ac:picMkLst>
            <pc:docMk/>
            <pc:sldMk cId="2884784405" sldId="260"/>
            <ac:picMk id="5" creationId="{E770421A-8E34-6B7D-E750-48BBA9972D3E}"/>
          </ac:picMkLst>
        </pc:picChg>
        <pc:picChg chg="del">
          <ac:chgData name="Adam Haines" userId="18f750ca-7856-4c71-a6dd-105e4762347f" providerId="ADAL" clId="{2461B832-B685-4C3B-B146-CEF4CB6ED175}" dt="2023-06-02T15:37:43.469" v="780" actId="478"/>
          <ac:picMkLst>
            <pc:docMk/>
            <pc:sldMk cId="2884784405" sldId="260"/>
            <ac:picMk id="6" creationId="{DF8B7874-10EE-48AD-8D9F-1B950C32D2D4}"/>
          </ac:picMkLst>
        </pc:picChg>
        <pc:picChg chg="add mod">
          <ac:chgData name="Adam Haines" userId="18f750ca-7856-4c71-a6dd-105e4762347f" providerId="ADAL" clId="{2461B832-B685-4C3B-B146-CEF4CB6ED175}" dt="2023-06-05T15:12:49.065" v="1712" actId="1076"/>
          <ac:picMkLst>
            <pc:docMk/>
            <pc:sldMk cId="2884784405" sldId="260"/>
            <ac:picMk id="9" creationId="{B9171BB5-E2CA-43ED-BC11-6EF379429AD9}"/>
          </ac:picMkLst>
        </pc:picChg>
        <pc:picChg chg="add mod">
          <ac:chgData name="Adam Haines" userId="18f750ca-7856-4c71-a6dd-105e4762347f" providerId="ADAL" clId="{2461B832-B685-4C3B-B146-CEF4CB6ED175}" dt="2023-06-05T15:12:49.065" v="1712" actId="1076"/>
          <ac:picMkLst>
            <pc:docMk/>
            <pc:sldMk cId="2884784405" sldId="260"/>
            <ac:picMk id="12" creationId="{80FCB486-A8F1-9C72-7112-3D3032EB7BAB}"/>
          </ac:picMkLst>
        </pc:picChg>
        <pc:picChg chg="add mod">
          <ac:chgData name="Adam Haines" userId="18f750ca-7856-4c71-a6dd-105e4762347f" providerId="ADAL" clId="{2461B832-B685-4C3B-B146-CEF4CB6ED175}" dt="2023-06-05T15:12:49.065" v="1712" actId="1076"/>
          <ac:picMkLst>
            <pc:docMk/>
            <pc:sldMk cId="2884784405" sldId="260"/>
            <ac:picMk id="14" creationId="{5100687C-8FD4-E116-63AD-553315776FD6}"/>
          </ac:picMkLst>
        </pc:picChg>
        <pc:picChg chg="add mod">
          <ac:chgData name="Adam Haines" userId="18f750ca-7856-4c71-a6dd-105e4762347f" providerId="ADAL" clId="{2461B832-B685-4C3B-B146-CEF4CB6ED175}" dt="2023-06-05T14:47:35.577" v="1389" actId="1076"/>
          <ac:picMkLst>
            <pc:docMk/>
            <pc:sldMk cId="2884784405" sldId="260"/>
            <ac:picMk id="15" creationId="{F63E1476-3B01-7E43-6793-0BF4E9640382}"/>
          </ac:picMkLst>
        </pc:picChg>
        <pc:picChg chg="add mod">
          <ac:chgData name="Adam Haines" userId="18f750ca-7856-4c71-a6dd-105e4762347f" providerId="ADAL" clId="{2461B832-B685-4C3B-B146-CEF4CB6ED175}" dt="2023-06-05T15:12:39.267" v="1711" actId="571"/>
          <ac:picMkLst>
            <pc:docMk/>
            <pc:sldMk cId="2884784405" sldId="260"/>
            <ac:picMk id="16" creationId="{C73F23FE-486D-812B-80FC-6B9DB8FC33C5}"/>
          </ac:picMkLst>
        </pc:picChg>
        <pc:picChg chg="add mod">
          <ac:chgData name="Adam Haines" userId="18f750ca-7856-4c71-a6dd-105e4762347f" providerId="ADAL" clId="{2461B832-B685-4C3B-B146-CEF4CB6ED175}" dt="2023-06-05T15:12:39.267" v="1711" actId="571"/>
          <ac:picMkLst>
            <pc:docMk/>
            <pc:sldMk cId="2884784405" sldId="260"/>
            <ac:picMk id="17" creationId="{81528E89-027E-74F1-61F8-C8328D89A99B}"/>
          </ac:picMkLst>
        </pc:picChg>
      </pc:sldChg>
      <pc:sldChg chg="del">
        <pc:chgData name="Adam Haines" userId="18f750ca-7856-4c71-a6dd-105e4762347f" providerId="ADAL" clId="{2461B832-B685-4C3B-B146-CEF4CB6ED175}" dt="2023-06-05T15:07:00.421" v="1645" actId="2696"/>
        <pc:sldMkLst>
          <pc:docMk/>
          <pc:sldMk cId="3802351766" sldId="261"/>
        </pc:sldMkLst>
      </pc:sldChg>
      <pc:sldChg chg="del">
        <pc:chgData name="Adam Haines" userId="18f750ca-7856-4c71-a6dd-105e4762347f" providerId="ADAL" clId="{2461B832-B685-4C3B-B146-CEF4CB6ED175}" dt="2023-06-05T15:07:02.075" v="1646" actId="2696"/>
        <pc:sldMkLst>
          <pc:docMk/>
          <pc:sldMk cId="2947960014" sldId="262"/>
        </pc:sldMkLst>
      </pc:sldChg>
      <pc:sldChg chg="del">
        <pc:chgData name="Adam Haines" userId="18f750ca-7856-4c71-a6dd-105e4762347f" providerId="ADAL" clId="{2461B832-B685-4C3B-B146-CEF4CB6ED175}" dt="2023-06-05T15:07:04.285" v="1647" actId="2696"/>
        <pc:sldMkLst>
          <pc:docMk/>
          <pc:sldMk cId="2776885068" sldId="263"/>
        </pc:sldMkLst>
      </pc:sldChg>
      <pc:sldChg chg="del">
        <pc:chgData name="Adam Haines" userId="18f750ca-7856-4c71-a6dd-105e4762347f" providerId="ADAL" clId="{2461B832-B685-4C3B-B146-CEF4CB6ED175}" dt="2023-06-05T15:06:52.291" v="1642" actId="2696"/>
        <pc:sldMkLst>
          <pc:docMk/>
          <pc:sldMk cId="3946160118" sldId="264"/>
        </pc:sldMkLst>
      </pc:sldChg>
      <pc:sldChg chg="del">
        <pc:chgData name="Adam Haines" userId="18f750ca-7856-4c71-a6dd-105e4762347f" providerId="ADAL" clId="{2461B832-B685-4C3B-B146-CEF4CB6ED175}" dt="2023-06-05T15:06:58.391" v="1644" actId="2696"/>
        <pc:sldMkLst>
          <pc:docMk/>
          <pc:sldMk cId="1524542067" sldId="265"/>
        </pc:sldMkLst>
      </pc:sldChg>
      <pc:sldChg chg="del">
        <pc:chgData name="Adam Haines" userId="18f750ca-7856-4c71-a6dd-105e4762347f" providerId="ADAL" clId="{2461B832-B685-4C3B-B146-CEF4CB6ED175}" dt="2023-06-05T15:06:50.205" v="1641" actId="2696"/>
        <pc:sldMkLst>
          <pc:docMk/>
          <pc:sldMk cId="4018757956" sldId="266"/>
        </pc:sldMkLst>
      </pc:sldChg>
      <pc:sldChg chg="addSp delSp modSp mod">
        <pc:chgData name="Adam Haines" userId="18f750ca-7856-4c71-a6dd-105e4762347f" providerId="ADAL" clId="{2461B832-B685-4C3B-B146-CEF4CB6ED175}" dt="2023-06-02T15:21:20.612" v="457" actId="1036"/>
        <pc:sldMkLst>
          <pc:docMk/>
          <pc:sldMk cId="2586453787" sldId="267"/>
        </pc:sldMkLst>
        <pc:spChg chg="mod">
          <ac:chgData name="Adam Haines" userId="18f750ca-7856-4c71-a6dd-105e4762347f" providerId="ADAL" clId="{2461B832-B685-4C3B-B146-CEF4CB6ED175}" dt="2023-06-02T15:13:08.164" v="311" actId="20577"/>
          <ac:spMkLst>
            <pc:docMk/>
            <pc:sldMk cId="2586453787" sldId="267"/>
            <ac:spMk id="2" creationId="{A895D6FF-9744-476F-9205-670DF594376A}"/>
          </ac:spMkLst>
        </pc:spChg>
        <pc:spChg chg="mod">
          <ac:chgData name="Adam Haines" userId="18f750ca-7856-4c71-a6dd-105e4762347f" providerId="ADAL" clId="{2461B832-B685-4C3B-B146-CEF4CB6ED175}" dt="2023-06-02T15:21:20.612" v="457" actId="1036"/>
          <ac:spMkLst>
            <pc:docMk/>
            <pc:sldMk cId="2586453787" sldId="267"/>
            <ac:spMk id="3" creationId="{88BFE433-77EE-4530-9AB9-8602DF4D10BB}"/>
          </ac:spMkLst>
        </pc:spChg>
        <pc:picChg chg="add del mod">
          <ac:chgData name="Adam Haines" userId="18f750ca-7856-4c71-a6dd-105e4762347f" providerId="ADAL" clId="{2461B832-B685-4C3B-B146-CEF4CB6ED175}" dt="2023-06-02T15:16:31.392" v="320" actId="478"/>
          <ac:picMkLst>
            <pc:docMk/>
            <pc:sldMk cId="2586453787" sldId="267"/>
            <ac:picMk id="5" creationId="{D827BBA9-72EA-F1C3-F989-D3010427C48A}"/>
          </ac:picMkLst>
        </pc:picChg>
        <pc:picChg chg="add del mod">
          <ac:chgData name="Adam Haines" userId="18f750ca-7856-4c71-a6dd-105e4762347f" providerId="ADAL" clId="{2461B832-B685-4C3B-B146-CEF4CB6ED175}" dt="2023-06-02T15:17:54.372" v="322" actId="478"/>
          <ac:picMkLst>
            <pc:docMk/>
            <pc:sldMk cId="2586453787" sldId="267"/>
            <ac:picMk id="7" creationId="{C8B6154F-A6A2-D006-256B-459819D587F6}"/>
          </ac:picMkLst>
        </pc:picChg>
        <pc:picChg chg="add mod">
          <ac:chgData name="Adam Haines" userId="18f750ca-7856-4c71-a6dd-105e4762347f" providerId="ADAL" clId="{2461B832-B685-4C3B-B146-CEF4CB6ED175}" dt="2023-06-02T15:18:12.283" v="329" actId="1076"/>
          <ac:picMkLst>
            <pc:docMk/>
            <pc:sldMk cId="2586453787" sldId="267"/>
            <ac:picMk id="11" creationId="{9F92D16E-B47F-D4F7-C7D9-107F82DBDA6E}"/>
          </ac:picMkLst>
        </pc:picChg>
        <pc:picChg chg="del">
          <ac:chgData name="Adam Haines" userId="18f750ca-7856-4c71-a6dd-105e4762347f" providerId="ADAL" clId="{2461B832-B685-4C3B-B146-CEF4CB6ED175}" dt="2023-06-02T15:13:06.335" v="310" actId="478"/>
          <ac:picMkLst>
            <pc:docMk/>
            <pc:sldMk cId="2586453787" sldId="267"/>
            <ac:picMk id="14" creationId="{E6E572E0-B455-4974-B2B0-BEFB790A97DC}"/>
          </ac:picMkLst>
        </pc:picChg>
        <pc:picChg chg="add del">
          <ac:chgData name="Adam Haines" userId="18f750ca-7856-4c71-a6dd-105e4762347f" providerId="ADAL" clId="{2461B832-B685-4C3B-B146-CEF4CB6ED175}" dt="2023-06-02T15:13:02.934" v="309"/>
          <ac:picMkLst>
            <pc:docMk/>
            <pc:sldMk cId="2586453787" sldId="267"/>
            <ac:picMk id="2050" creationId="{955A5BD5-592B-EAC0-5499-D466608E45BD}"/>
          </ac:picMkLst>
        </pc:picChg>
      </pc:sldChg>
      <pc:sldChg chg="addSp delSp modSp mod">
        <pc:chgData name="Adam Haines" userId="18f750ca-7856-4c71-a6dd-105e4762347f" providerId="ADAL" clId="{2461B832-B685-4C3B-B146-CEF4CB6ED175}" dt="2023-06-02T15:22:22.494" v="533" actId="1035"/>
        <pc:sldMkLst>
          <pc:docMk/>
          <pc:sldMk cId="1600571172" sldId="268"/>
        </pc:sldMkLst>
        <pc:spChg chg="mod">
          <ac:chgData name="Adam Haines" userId="18f750ca-7856-4c71-a6dd-105e4762347f" providerId="ADAL" clId="{2461B832-B685-4C3B-B146-CEF4CB6ED175}" dt="2023-06-02T14:58:30.721" v="65" actId="20577"/>
          <ac:spMkLst>
            <pc:docMk/>
            <pc:sldMk cId="1600571172" sldId="268"/>
            <ac:spMk id="2" creationId="{A895D6FF-9744-476F-9205-670DF594376A}"/>
          </ac:spMkLst>
        </pc:spChg>
        <pc:spChg chg="mod">
          <ac:chgData name="Adam Haines" userId="18f750ca-7856-4c71-a6dd-105e4762347f" providerId="ADAL" clId="{2461B832-B685-4C3B-B146-CEF4CB6ED175}" dt="2023-06-02T15:22:22.494" v="533" actId="1035"/>
          <ac:spMkLst>
            <pc:docMk/>
            <pc:sldMk cId="1600571172" sldId="268"/>
            <ac:spMk id="3" creationId="{88BFE433-77EE-4530-9AB9-8602DF4D10BB}"/>
          </ac:spMkLst>
        </pc:spChg>
        <pc:picChg chg="add mod">
          <ac:chgData name="Adam Haines" userId="18f750ca-7856-4c71-a6dd-105e4762347f" providerId="ADAL" clId="{2461B832-B685-4C3B-B146-CEF4CB6ED175}" dt="2023-06-02T15:09:31.045" v="269" actId="1038"/>
          <ac:picMkLst>
            <pc:docMk/>
            <pc:sldMk cId="1600571172" sldId="268"/>
            <ac:picMk id="5" creationId="{CAD8207C-238A-3A7D-F529-E99204F1A0E9}"/>
          </ac:picMkLst>
        </pc:picChg>
        <pc:picChg chg="del">
          <ac:chgData name="Adam Haines" userId="18f750ca-7856-4c71-a6dd-105e4762347f" providerId="ADAL" clId="{2461B832-B685-4C3B-B146-CEF4CB6ED175}" dt="2023-06-02T15:03:07.160" v="66" actId="478"/>
          <ac:picMkLst>
            <pc:docMk/>
            <pc:sldMk cId="1600571172" sldId="268"/>
            <ac:picMk id="7" creationId="{77D67220-B2BF-4C14-B595-13B456755C74}"/>
          </ac:picMkLst>
        </pc:picChg>
        <pc:picChg chg="del">
          <ac:chgData name="Adam Haines" userId="18f750ca-7856-4c71-a6dd-105e4762347f" providerId="ADAL" clId="{2461B832-B685-4C3B-B146-CEF4CB6ED175}" dt="2023-06-02T15:03:08.819" v="67" actId="478"/>
          <ac:picMkLst>
            <pc:docMk/>
            <pc:sldMk cId="1600571172" sldId="268"/>
            <ac:picMk id="15" creationId="{82B6237D-05E9-45F1-AB80-5851EAE2EAF4}"/>
          </ac:picMkLst>
        </pc:picChg>
        <pc:picChg chg="del">
          <ac:chgData name="Adam Haines" userId="18f750ca-7856-4c71-a6dd-105e4762347f" providerId="ADAL" clId="{2461B832-B685-4C3B-B146-CEF4CB6ED175}" dt="2023-06-02T15:03:10.457" v="70" actId="478"/>
          <ac:picMkLst>
            <pc:docMk/>
            <pc:sldMk cId="1600571172" sldId="268"/>
            <ac:picMk id="21" creationId="{61B66C60-FE2C-00BA-0A3A-CF99FA953591}"/>
          </ac:picMkLst>
        </pc:picChg>
        <pc:picChg chg="del">
          <ac:chgData name="Adam Haines" userId="18f750ca-7856-4c71-a6dd-105e4762347f" providerId="ADAL" clId="{2461B832-B685-4C3B-B146-CEF4CB6ED175}" dt="2023-06-02T15:03:10.996" v="71" actId="478"/>
          <ac:picMkLst>
            <pc:docMk/>
            <pc:sldMk cId="1600571172" sldId="268"/>
            <ac:picMk id="23" creationId="{82682361-08F5-DCE0-D0BF-8E313D675180}"/>
          </ac:picMkLst>
        </pc:picChg>
        <pc:picChg chg="del">
          <ac:chgData name="Adam Haines" userId="18f750ca-7856-4c71-a6dd-105e4762347f" providerId="ADAL" clId="{2461B832-B685-4C3B-B146-CEF4CB6ED175}" dt="2023-06-02T15:03:11.440" v="72" actId="478"/>
          <ac:picMkLst>
            <pc:docMk/>
            <pc:sldMk cId="1600571172" sldId="268"/>
            <ac:picMk id="28" creationId="{F6C25627-1FED-27D0-DF25-66A99FDA3485}"/>
          </ac:picMkLst>
        </pc:picChg>
        <pc:picChg chg="del">
          <ac:chgData name="Adam Haines" userId="18f750ca-7856-4c71-a6dd-105e4762347f" providerId="ADAL" clId="{2461B832-B685-4C3B-B146-CEF4CB6ED175}" dt="2023-06-02T15:03:11.802" v="73" actId="478"/>
          <ac:picMkLst>
            <pc:docMk/>
            <pc:sldMk cId="1600571172" sldId="268"/>
            <ac:picMk id="32" creationId="{8E185F3F-BD81-6972-2B21-2AF51358ACAB}"/>
          </ac:picMkLst>
        </pc:picChg>
        <pc:picChg chg="del">
          <ac:chgData name="Adam Haines" userId="18f750ca-7856-4c71-a6dd-105e4762347f" providerId="ADAL" clId="{2461B832-B685-4C3B-B146-CEF4CB6ED175}" dt="2023-06-02T15:03:09.984" v="69" actId="478"/>
          <ac:picMkLst>
            <pc:docMk/>
            <pc:sldMk cId="1600571172" sldId="268"/>
            <ac:picMk id="34" creationId="{5F39CB1F-231F-84D2-5453-9C2C26EF0E89}"/>
          </ac:picMkLst>
        </pc:picChg>
        <pc:picChg chg="add del">
          <ac:chgData name="Adam Haines" userId="18f750ca-7856-4c71-a6dd-105e4762347f" providerId="ADAL" clId="{2461B832-B685-4C3B-B146-CEF4CB6ED175}" dt="2023-06-02T15:03:16.043" v="75" actId="478"/>
          <ac:picMkLst>
            <pc:docMk/>
            <pc:sldMk cId="1600571172" sldId="268"/>
            <ac:picMk id="1026" creationId="{D7910FEC-72DB-1B5B-0BA2-E6D665DEE1D5}"/>
          </ac:picMkLst>
        </pc:picChg>
        <pc:picChg chg="del">
          <ac:chgData name="Adam Haines" userId="18f750ca-7856-4c71-a6dd-105e4762347f" providerId="ADAL" clId="{2461B832-B685-4C3B-B146-CEF4CB6ED175}" dt="2023-06-02T15:03:09.556" v="68" actId="478"/>
          <ac:picMkLst>
            <pc:docMk/>
            <pc:sldMk cId="1600571172" sldId="268"/>
            <ac:picMk id="1028" creationId="{6BFFFA57-0F18-7E9F-6CF7-6E1A597BD954}"/>
          </ac:picMkLst>
        </pc:picChg>
      </pc:sldChg>
      <pc:sldChg chg="del">
        <pc:chgData name="Adam Haines" userId="18f750ca-7856-4c71-a6dd-105e4762347f" providerId="ADAL" clId="{2461B832-B685-4C3B-B146-CEF4CB6ED175}" dt="2023-06-05T15:06:56.645" v="1643" actId="2696"/>
        <pc:sldMkLst>
          <pc:docMk/>
          <pc:sldMk cId="4093428157" sldId="269"/>
        </pc:sldMkLst>
      </pc:sldChg>
      <pc:sldChg chg="del">
        <pc:chgData name="Adam Haines" userId="18f750ca-7856-4c71-a6dd-105e4762347f" providerId="ADAL" clId="{2461B832-B685-4C3B-B146-CEF4CB6ED175}" dt="2023-06-05T15:06:47.996" v="1640" actId="2696"/>
        <pc:sldMkLst>
          <pc:docMk/>
          <pc:sldMk cId="3561735803" sldId="270"/>
        </pc:sldMkLst>
      </pc:sldChg>
      <pc:sldChg chg="addSp delSp modSp add mod">
        <pc:chgData name="Adam Haines" userId="18f750ca-7856-4c71-a6dd-105e4762347f" providerId="ADAL" clId="{2461B832-B685-4C3B-B146-CEF4CB6ED175}" dt="2023-06-05T17:07:29.534" v="1943" actId="20577"/>
        <pc:sldMkLst>
          <pc:docMk/>
          <pc:sldMk cId="1491331881" sldId="271"/>
        </pc:sldMkLst>
        <pc:spChg chg="mod">
          <ac:chgData name="Adam Haines" userId="18f750ca-7856-4c71-a6dd-105e4762347f" providerId="ADAL" clId="{2461B832-B685-4C3B-B146-CEF4CB6ED175}" dt="2023-06-05T14:46:54.290" v="1365" actId="20577"/>
          <ac:spMkLst>
            <pc:docMk/>
            <pc:sldMk cId="1491331881" sldId="271"/>
            <ac:spMk id="2" creationId="{782907B2-F8CC-4A9F-9C7D-47A5B38E10CA}"/>
          </ac:spMkLst>
        </pc:spChg>
        <pc:spChg chg="mod">
          <ac:chgData name="Adam Haines" userId="18f750ca-7856-4c71-a6dd-105e4762347f" providerId="ADAL" clId="{2461B832-B685-4C3B-B146-CEF4CB6ED175}" dt="2023-06-05T17:07:29.534" v="1943" actId="20577"/>
          <ac:spMkLst>
            <pc:docMk/>
            <pc:sldMk cId="1491331881" sldId="271"/>
            <ac:spMk id="7" creationId="{8493F339-4816-3AE0-99C6-3C3CF6616195}"/>
          </ac:spMkLst>
        </pc:spChg>
        <pc:picChg chg="add mod">
          <ac:chgData name="Adam Haines" userId="18f750ca-7856-4c71-a6dd-105e4762347f" providerId="ADAL" clId="{2461B832-B685-4C3B-B146-CEF4CB6ED175}" dt="2023-06-05T14:50:49.369" v="1433" actId="14100"/>
          <ac:picMkLst>
            <pc:docMk/>
            <pc:sldMk cId="1491331881" sldId="271"/>
            <ac:picMk id="3" creationId="{9BE04D1D-35EB-42FA-BA1B-645A72596AE4}"/>
          </ac:picMkLst>
        </pc:picChg>
        <pc:picChg chg="del">
          <ac:chgData name="Adam Haines" userId="18f750ca-7856-4c71-a6dd-105e4762347f" providerId="ADAL" clId="{2461B832-B685-4C3B-B146-CEF4CB6ED175}" dt="2023-06-05T14:47:46.616" v="1391" actId="478"/>
          <ac:picMkLst>
            <pc:docMk/>
            <pc:sldMk cId="1491331881" sldId="271"/>
            <ac:picMk id="4" creationId="{E100A972-9E1B-E6CC-02CE-87D3CBF4A9F7}"/>
          </ac:picMkLst>
        </pc:picChg>
      </pc:sldChg>
      <pc:sldChg chg="addSp delSp modSp add mod">
        <pc:chgData name="Adam Haines" userId="18f750ca-7856-4c71-a6dd-105e4762347f" providerId="ADAL" clId="{2461B832-B685-4C3B-B146-CEF4CB6ED175}" dt="2023-06-05T17:17:24.027" v="2553" actId="20577"/>
        <pc:sldMkLst>
          <pc:docMk/>
          <pc:sldMk cId="1673871555" sldId="272"/>
        </pc:sldMkLst>
        <pc:spChg chg="mod">
          <ac:chgData name="Adam Haines" userId="18f750ca-7856-4c71-a6dd-105e4762347f" providerId="ADAL" clId="{2461B832-B685-4C3B-B146-CEF4CB6ED175}" dt="2023-06-05T14:48:31.220" v="1414" actId="20577"/>
          <ac:spMkLst>
            <pc:docMk/>
            <pc:sldMk cId="1673871555" sldId="272"/>
            <ac:spMk id="2" creationId="{782907B2-F8CC-4A9F-9C7D-47A5B38E10CA}"/>
          </ac:spMkLst>
        </pc:spChg>
        <pc:spChg chg="mod">
          <ac:chgData name="Adam Haines" userId="18f750ca-7856-4c71-a6dd-105e4762347f" providerId="ADAL" clId="{2461B832-B685-4C3B-B146-CEF4CB6ED175}" dt="2023-06-05T17:17:24.027" v="2553" actId="20577"/>
          <ac:spMkLst>
            <pc:docMk/>
            <pc:sldMk cId="1673871555" sldId="272"/>
            <ac:spMk id="7" creationId="{8493F339-4816-3AE0-99C6-3C3CF6616195}"/>
          </ac:spMkLst>
        </pc:spChg>
        <pc:picChg chg="del">
          <ac:chgData name="Adam Haines" userId="18f750ca-7856-4c71-a6dd-105e4762347f" providerId="ADAL" clId="{2461B832-B685-4C3B-B146-CEF4CB6ED175}" dt="2023-06-05T14:49:02.974" v="1419" actId="478"/>
          <ac:picMkLst>
            <pc:docMk/>
            <pc:sldMk cId="1673871555" sldId="272"/>
            <ac:picMk id="3" creationId="{9BE04D1D-35EB-42FA-BA1B-645A72596AE4}"/>
          </ac:picMkLst>
        </pc:picChg>
        <pc:picChg chg="add mod">
          <ac:chgData name="Adam Haines" userId="18f750ca-7856-4c71-a6dd-105e4762347f" providerId="ADAL" clId="{2461B832-B685-4C3B-B146-CEF4CB6ED175}" dt="2023-06-05T14:49:09.858" v="1420" actId="1076"/>
          <ac:picMkLst>
            <pc:docMk/>
            <pc:sldMk cId="1673871555" sldId="272"/>
            <ac:picMk id="4" creationId="{14EC71EF-B147-D609-BE3E-78A8D2D2BAE6}"/>
          </ac:picMkLst>
        </pc:picChg>
        <pc:picChg chg="add del mod">
          <ac:chgData name="Adam Haines" userId="18f750ca-7856-4c71-a6dd-105e4762347f" providerId="ADAL" clId="{2461B832-B685-4C3B-B146-CEF4CB6ED175}" dt="2023-06-05T14:50:08.404" v="1425" actId="478"/>
          <ac:picMkLst>
            <pc:docMk/>
            <pc:sldMk cId="1673871555" sldId="272"/>
            <ac:picMk id="5" creationId="{75AC7AF1-B44D-8F8A-7F74-8EB8B1650EE1}"/>
          </ac:picMkLst>
        </pc:picChg>
      </pc:sldChg>
      <pc:sldChg chg="modSp add mod">
        <pc:chgData name="Adam Haines" userId="18f750ca-7856-4c71-a6dd-105e4762347f" providerId="ADAL" clId="{2461B832-B685-4C3B-B146-CEF4CB6ED175}" dt="2023-06-05T17:17:40.358" v="2559" actId="20577"/>
        <pc:sldMkLst>
          <pc:docMk/>
          <pc:sldMk cId="2526565262" sldId="273"/>
        </pc:sldMkLst>
        <pc:spChg chg="mod">
          <ac:chgData name="Adam Haines" userId="18f750ca-7856-4c71-a6dd-105e4762347f" providerId="ADAL" clId="{2461B832-B685-4C3B-B146-CEF4CB6ED175}" dt="2023-06-05T14:51:04.986" v="1454" actId="20577"/>
          <ac:spMkLst>
            <pc:docMk/>
            <pc:sldMk cId="2526565262" sldId="273"/>
            <ac:spMk id="2" creationId="{782907B2-F8CC-4A9F-9C7D-47A5B38E10CA}"/>
          </ac:spMkLst>
        </pc:spChg>
        <pc:spChg chg="mod">
          <ac:chgData name="Adam Haines" userId="18f750ca-7856-4c71-a6dd-105e4762347f" providerId="ADAL" clId="{2461B832-B685-4C3B-B146-CEF4CB6ED175}" dt="2023-06-05T17:17:40.358" v="2559" actId="20577"/>
          <ac:spMkLst>
            <pc:docMk/>
            <pc:sldMk cId="2526565262" sldId="273"/>
            <ac:spMk id="7" creationId="{8493F339-4816-3AE0-99C6-3C3CF6616195}"/>
          </ac:spMkLst>
        </pc:spChg>
      </pc:sldChg>
      <pc:sldChg chg="addSp delSp modSp add mod">
        <pc:chgData name="Adam Haines" userId="18f750ca-7856-4c71-a6dd-105e4762347f" providerId="ADAL" clId="{2461B832-B685-4C3B-B146-CEF4CB6ED175}" dt="2023-06-08T17:46:03.080" v="4245" actId="20577"/>
        <pc:sldMkLst>
          <pc:docMk/>
          <pc:sldMk cId="428492510" sldId="274"/>
        </pc:sldMkLst>
        <pc:spChg chg="mod">
          <ac:chgData name="Adam Haines" userId="18f750ca-7856-4c71-a6dd-105e4762347f" providerId="ADAL" clId="{2461B832-B685-4C3B-B146-CEF4CB6ED175}" dt="2023-06-05T14:51:19.602" v="1480" actId="6549"/>
          <ac:spMkLst>
            <pc:docMk/>
            <pc:sldMk cId="428492510" sldId="274"/>
            <ac:spMk id="2" creationId="{782907B2-F8CC-4A9F-9C7D-47A5B38E10CA}"/>
          </ac:spMkLst>
        </pc:spChg>
        <pc:spChg chg="mod">
          <ac:chgData name="Adam Haines" userId="18f750ca-7856-4c71-a6dd-105e4762347f" providerId="ADAL" clId="{2461B832-B685-4C3B-B146-CEF4CB6ED175}" dt="2023-06-08T17:46:03.080" v="4245" actId="20577"/>
          <ac:spMkLst>
            <pc:docMk/>
            <pc:sldMk cId="428492510" sldId="274"/>
            <ac:spMk id="7" creationId="{8493F339-4816-3AE0-99C6-3C3CF6616195}"/>
          </ac:spMkLst>
        </pc:spChg>
        <pc:picChg chg="add del mod">
          <ac:chgData name="Adam Haines" userId="18f750ca-7856-4c71-a6dd-105e4762347f" providerId="ADAL" clId="{2461B832-B685-4C3B-B146-CEF4CB6ED175}" dt="2023-06-05T14:52:21.581" v="1528" actId="1038"/>
          <ac:picMkLst>
            <pc:docMk/>
            <pc:sldMk cId="428492510" sldId="274"/>
            <ac:picMk id="3" creationId="{A3544135-69D0-E36D-2A8C-8DDBFB6B77BB}"/>
          </ac:picMkLst>
        </pc:picChg>
        <pc:picChg chg="del">
          <ac:chgData name="Adam Haines" userId="18f750ca-7856-4c71-a6dd-105e4762347f" providerId="ADAL" clId="{2461B832-B685-4C3B-B146-CEF4CB6ED175}" dt="2023-06-05T14:52:15.091" v="1508" actId="478"/>
          <ac:picMkLst>
            <pc:docMk/>
            <pc:sldMk cId="428492510" sldId="274"/>
            <ac:picMk id="4" creationId="{14EC71EF-B147-D609-BE3E-78A8D2D2BAE6}"/>
          </ac:picMkLst>
        </pc:picChg>
        <pc:picChg chg="add del mod">
          <ac:chgData name="Adam Haines" userId="18f750ca-7856-4c71-a6dd-105e4762347f" providerId="ADAL" clId="{2461B832-B685-4C3B-B146-CEF4CB6ED175}" dt="2023-06-08T17:43:27.878" v="4083" actId="22"/>
          <ac:picMkLst>
            <pc:docMk/>
            <pc:sldMk cId="428492510" sldId="274"/>
            <ac:picMk id="5" creationId="{19EE0AE0-8940-D011-E9DC-6784284C713F}"/>
          </ac:picMkLst>
        </pc:picChg>
        <pc:picChg chg="add mod">
          <ac:chgData name="Adam Haines" userId="18f750ca-7856-4c71-a6dd-105e4762347f" providerId="ADAL" clId="{2461B832-B685-4C3B-B146-CEF4CB6ED175}" dt="2023-06-08T17:45:23.293" v="4189" actId="1037"/>
          <ac:picMkLst>
            <pc:docMk/>
            <pc:sldMk cId="428492510" sldId="274"/>
            <ac:picMk id="9" creationId="{2B65A58F-A719-7E9D-A5BF-3A58680DD406}"/>
          </ac:picMkLst>
        </pc:picChg>
        <pc:picChg chg="add mod">
          <ac:chgData name="Adam Haines" userId="18f750ca-7856-4c71-a6dd-105e4762347f" providerId="ADAL" clId="{2461B832-B685-4C3B-B146-CEF4CB6ED175}" dt="2023-06-08T17:45:38.050" v="4229" actId="1036"/>
          <ac:picMkLst>
            <pc:docMk/>
            <pc:sldMk cId="428492510" sldId="274"/>
            <ac:picMk id="12" creationId="{E189494A-A7D5-9153-1005-9D1606A1330A}"/>
          </ac:picMkLst>
        </pc:picChg>
        <pc:picChg chg="add mod">
          <ac:chgData name="Adam Haines" userId="18f750ca-7856-4c71-a6dd-105e4762347f" providerId="ADAL" clId="{2461B832-B685-4C3B-B146-CEF4CB6ED175}" dt="2023-06-08T17:45:38.050" v="4229" actId="1036"/>
          <ac:picMkLst>
            <pc:docMk/>
            <pc:sldMk cId="428492510" sldId="274"/>
            <ac:picMk id="14" creationId="{F747BDDC-1DA6-05F7-D0E9-E71458BC7D89}"/>
          </ac:picMkLst>
        </pc:picChg>
        <pc:picChg chg="add mod">
          <ac:chgData name="Adam Haines" userId="18f750ca-7856-4c71-a6dd-105e4762347f" providerId="ADAL" clId="{2461B832-B685-4C3B-B146-CEF4CB6ED175}" dt="2023-06-08T17:44:33.700" v="4095" actId="1076"/>
          <ac:picMkLst>
            <pc:docMk/>
            <pc:sldMk cId="428492510" sldId="274"/>
            <ac:picMk id="2050" creationId="{BDBFBD0D-D543-29D5-1C37-7DB959BC87D6}"/>
          </ac:picMkLst>
        </pc:picChg>
      </pc:sldChg>
      <pc:sldChg chg="addSp delSp modSp add mod setBg">
        <pc:chgData name="Adam Haines" userId="18f750ca-7856-4c71-a6dd-105e4762347f" providerId="ADAL" clId="{2461B832-B685-4C3B-B146-CEF4CB6ED175}" dt="2023-06-05T17:33:53.654" v="3009" actId="1037"/>
        <pc:sldMkLst>
          <pc:docMk/>
          <pc:sldMk cId="122755809" sldId="275"/>
        </pc:sldMkLst>
        <pc:spChg chg="mod">
          <ac:chgData name="Adam Haines" userId="18f750ca-7856-4c71-a6dd-105e4762347f" providerId="ADAL" clId="{2461B832-B685-4C3B-B146-CEF4CB6ED175}" dt="2023-06-05T15:01:16.519" v="1571" actId="26606"/>
          <ac:spMkLst>
            <pc:docMk/>
            <pc:sldMk cId="122755809" sldId="275"/>
            <ac:spMk id="2" creationId="{782907B2-F8CC-4A9F-9C7D-47A5B38E10CA}"/>
          </ac:spMkLst>
        </pc:spChg>
        <pc:spChg chg="add del mod">
          <ac:chgData name="Adam Haines" userId="18f750ca-7856-4c71-a6dd-105e4762347f" providerId="ADAL" clId="{2461B832-B685-4C3B-B146-CEF4CB6ED175}" dt="2023-06-05T17:27:49.179" v="2797"/>
          <ac:spMkLst>
            <pc:docMk/>
            <pc:sldMk cId="122755809" sldId="275"/>
            <ac:spMk id="3" creationId="{BC953770-4D51-119F-30A8-D8675C1913B5}"/>
          </ac:spMkLst>
        </pc:spChg>
        <pc:spChg chg="add del mod">
          <ac:chgData name="Adam Haines" userId="18f750ca-7856-4c71-a6dd-105e4762347f" providerId="ADAL" clId="{2461B832-B685-4C3B-B146-CEF4CB6ED175}" dt="2023-06-05T17:27:57.994" v="2801"/>
          <ac:spMkLst>
            <pc:docMk/>
            <pc:sldMk cId="122755809" sldId="275"/>
            <ac:spMk id="4" creationId="{641F02F7-557F-C937-063B-930B24DD2C1F}"/>
          </ac:spMkLst>
        </pc:spChg>
        <pc:spChg chg="del">
          <ac:chgData name="Adam Haines" userId="18f750ca-7856-4c71-a6dd-105e4762347f" providerId="ADAL" clId="{2461B832-B685-4C3B-B146-CEF4CB6ED175}" dt="2023-06-05T15:00:57.512" v="1557"/>
          <ac:spMkLst>
            <pc:docMk/>
            <pc:sldMk cId="122755809" sldId="275"/>
            <ac:spMk id="7" creationId="{8493F339-4816-3AE0-99C6-3C3CF6616195}"/>
          </ac:spMkLst>
        </pc:spChg>
        <pc:spChg chg="add del">
          <ac:chgData name="Adam Haines" userId="18f750ca-7856-4c71-a6dd-105e4762347f" providerId="ADAL" clId="{2461B832-B685-4C3B-B146-CEF4CB6ED175}" dt="2023-06-05T15:01:16.519" v="1571" actId="26606"/>
          <ac:spMkLst>
            <pc:docMk/>
            <pc:sldMk cId="122755809" sldId="275"/>
            <ac:spMk id="8" creationId="{100EDD19-6802-4EC3-95CE-CFFAB042CFD6}"/>
          </ac:spMkLst>
        </pc:spChg>
        <pc:spChg chg="add del mod">
          <ac:chgData name="Adam Haines" userId="18f750ca-7856-4c71-a6dd-105e4762347f" providerId="ADAL" clId="{2461B832-B685-4C3B-B146-CEF4CB6ED175}" dt="2023-06-05T15:01:06.021" v="1563" actId="478"/>
          <ac:spMkLst>
            <pc:docMk/>
            <pc:sldMk cId="122755809" sldId="275"/>
            <ac:spMk id="9" creationId="{3C049381-FF9F-3B02-D99E-CE63461C35B4}"/>
          </ac:spMkLst>
        </pc:spChg>
        <pc:spChg chg="add del">
          <ac:chgData name="Adam Haines" userId="18f750ca-7856-4c71-a6dd-105e4762347f" providerId="ADAL" clId="{2461B832-B685-4C3B-B146-CEF4CB6ED175}" dt="2023-06-05T15:01:16.519" v="1571" actId="26606"/>
          <ac:spMkLst>
            <pc:docMk/>
            <pc:sldMk cId="122755809" sldId="275"/>
            <ac:spMk id="10" creationId="{DB17E863-922E-4C26-BD64-E8FD41D28661}"/>
          </ac:spMkLst>
        </pc:spChg>
        <pc:spChg chg="add del mod">
          <ac:chgData name="Adam Haines" userId="18f750ca-7856-4c71-a6dd-105e4762347f" providerId="ADAL" clId="{2461B832-B685-4C3B-B146-CEF4CB6ED175}" dt="2023-06-05T15:01:49.623" v="1574" actId="478"/>
          <ac:spMkLst>
            <pc:docMk/>
            <pc:sldMk cId="122755809" sldId="275"/>
            <ac:spMk id="11" creationId="{4E552F3E-0E80-3007-BD0A-10D1E9A8752B}"/>
          </ac:spMkLst>
        </pc:spChg>
        <pc:spChg chg="add del">
          <ac:chgData name="Adam Haines" userId="18f750ca-7856-4c71-a6dd-105e4762347f" providerId="ADAL" clId="{2461B832-B685-4C3B-B146-CEF4CB6ED175}" dt="2023-06-05T15:01:14.637" v="1567" actId="26606"/>
          <ac:spMkLst>
            <pc:docMk/>
            <pc:sldMk cId="122755809" sldId="275"/>
            <ac:spMk id="12" creationId="{D12DDE76-C203-4047-9998-63900085B5E8}"/>
          </ac:spMkLst>
        </pc:spChg>
        <pc:spChg chg="add del">
          <ac:chgData name="Adam Haines" userId="18f750ca-7856-4c71-a6dd-105e4762347f" providerId="ADAL" clId="{2461B832-B685-4C3B-B146-CEF4CB6ED175}" dt="2023-06-05T15:01:15.574" v="1569" actId="26606"/>
          <ac:spMkLst>
            <pc:docMk/>
            <pc:sldMk cId="122755809" sldId="275"/>
            <ac:spMk id="14" creationId="{4E7AA078-CBA5-4B38-A219-17736A34379D}"/>
          </ac:spMkLst>
        </pc:spChg>
        <pc:spChg chg="add del">
          <ac:chgData name="Adam Haines" userId="18f750ca-7856-4c71-a6dd-105e4762347f" providerId="ADAL" clId="{2461B832-B685-4C3B-B146-CEF4CB6ED175}" dt="2023-06-05T15:01:12.725" v="1565" actId="26606"/>
          <ac:spMkLst>
            <pc:docMk/>
            <pc:sldMk cId="122755809" sldId="275"/>
            <ac:spMk id="15" creationId="{D4771268-CB57-404A-9271-370EB28F6090}"/>
          </ac:spMkLst>
        </pc:spChg>
        <pc:spChg chg="add del mod">
          <ac:chgData name="Adam Haines" userId="18f750ca-7856-4c71-a6dd-105e4762347f" providerId="ADAL" clId="{2461B832-B685-4C3B-B146-CEF4CB6ED175}" dt="2023-06-05T15:01:56.684" v="1576" actId="478"/>
          <ac:spMkLst>
            <pc:docMk/>
            <pc:sldMk cId="122755809" sldId="275"/>
            <ac:spMk id="16" creationId="{8193C462-EDA2-B716-D35B-6E01330E3AD6}"/>
          </ac:spMkLst>
        </pc:spChg>
        <pc:spChg chg="add del">
          <ac:chgData name="Adam Haines" userId="18f750ca-7856-4c71-a6dd-105e4762347f" providerId="ADAL" clId="{2461B832-B685-4C3B-B146-CEF4CB6ED175}" dt="2023-06-05T15:01:15.574" v="1569" actId="26606"/>
          <ac:spMkLst>
            <pc:docMk/>
            <pc:sldMk cId="122755809" sldId="275"/>
            <ac:spMk id="17" creationId="{F13C74B1-5B17-4795-BED0-7140497B445A}"/>
          </ac:spMkLst>
        </pc:spChg>
        <pc:spChg chg="add del">
          <ac:chgData name="Adam Haines" userId="18f750ca-7856-4c71-a6dd-105e4762347f" providerId="ADAL" clId="{2461B832-B685-4C3B-B146-CEF4CB6ED175}" dt="2023-06-05T15:01:15.574" v="1569" actId="26606"/>
          <ac:spMkLst>
            <pc:docMk/>
            <pc:sldMk cId="122755809" sldId="275"/>
            <ac:spMk id="19" creationId="{D4974D33-8DC5-464E-8C6D-BE58F0669C17}"/>
          </ac:spMkLst>
        </pc:spChg>
        <pc:spChg chg="add del">
          <ac:chgData name="Adam Haines" userId="18f750ca-7856-4c71-a6dd-105e4762347f" providerId="ADAL" clId="{2461B832-B685-4C3B-B146-CEF4CB6ED175}" dt="2023-06-05T15:01:16.519" v="1571" actId="26606"/>
          <ac:spMkLst>
            <pc:docMk/>
            <pc:sldMk cId="122755809" sldId="275"/>
            <ac:spMk id="22" creationId="{201CC55D-ED54-4C5C-95E6-10947BD1103B}"/>
          </ac:spMkLst>
        </pc:spChg>
        <pc:spChg chg="add del">
          <ac:chgData name="Adam Haines" userId="18f750ca-7856-4c71-a6dd-105e4762347f" providerId="ADAL" clId="{2461B832-B685-4C3B-B146-CEF4CB6ED175}" dt="2023-06-05T15:01:16.519" v="1571" actId="26606"/>
          <ac:spMkLst>
            <pc:docMk/>
            <pc:sldMk cId="122755809" sldId="275"/>
            <ac:spMk id="23" creationId="{3873B707-463F-40B0-8227-E8CC6C67EB25}"/>
          </ac:spMkLst>
        </pc:spChg>
        <pc:spChg chg="add del">
          <ac:chgData name="Adam Haines" userId="18f750ca-7856-4c71-a6dd-105e4762347f" providerId="ADAL" clId="{2461B832-B685-4C3B-B146-CEF4CB6ED175}" dt="2023-06-05T15:01:16.519" v="1571" actId="26606"/>
          <ac:spMkLst>
            <pc:docMk/>
            <pc:sldMk cId="122755809" sldId="275"/>
            <ac:spMk id="25" creationId="{C13237C8-E62C-4F0D-A318-BD6FB6C2D138}"/>
          </ac:spMkLst>
        </pc:spChg>
        <pc:spChg chg="add del">
          <ac:chgData name="Adam Haines" userId="18f750ca-7856-4c71-a6dd-105e4762347f" providerId="ADAL" clId="{2461B832-B685-4C3B-B146-CEF4CB6ED175}" dt="2023-06-05T15:01:16.519" v="1571" actId="26606"/>
          <ac:spMkLst>
            <pc:docMk/>
            <pc:sldMk cId="122755809" sldId="275"/>
            <ac:spMk id="26" creationId="{63480CB3-6302-D8CA-F2D0-5EB4C04AB4BF}"/>
          </ac:spMkLst>
        </pc:spChg>
        <pc:spChg chg="add del">
          <ac:chgData name="Adam Haines" userId="18f750ca-7856-4c71-a6dd-105e4762347f" providerId="ADAL" clId="{2461B832-B685-4C3B-B146-CEF4CB6ED175}" dt="2023-06-05T15:01:16.519" v="1571" actId="26606"/>
          <ac:spMkLst>
            <pc:docMk/>
            <pc:sldMk cId="122755809" sldId="275"/>
            <ac:spMk id="27" creationId="{19C9EAEA-39D0-4B0E-A0EB-51E7B26740B1}"/>
          </ac:spMkLst>
        </pc:spChg>
        <pc:spChg chg="add mod">
          <ac:chgData name="Adam Haines" userId="18f750ca-7856-4c71-a6dd-105e4762347f" providerId="ADAL" clId="{2461B832-B685-4C3B-B146-CEF4CB6ED175}" dt="2023-06-05T17:26:55.683" v="2785" actId="14100"/>
          <ac:spMkLst>
            <pc:docMk/>
            <pc:sldMk cId="122755809" sldId="275"/>
            <ac:spMk id="28" creationId="{288857E2-9BC7-137E-A3CA-10E082395657}"/>
          </ac:spMkLst>
        </pc:spChg>
        <pc:grpChg chg="add del">
          <ac:chgData name="Adam Haines" userId="18f750ca-7856-4c71-a6dd-105e4762347f" providerId="ADAL" clId="{2461B832-B685-4C3B-B146-CEF4CB6ED175}" dt="2023-06-05T15:01:16.519" v="1571" actId="26606"/>
          <ac:grpSpMkLst>
            <pc:docMk/>
            <pc:sldMk cId="122755809" sldId="275"/>
            <ac:grpSpMk id="24" creationId="{1DE889C7-FAD6-4397-98E2-05D503484459}"/>
          </ac:grpSpMkLst>
        </pc:grpChg>
        <pc:picChg chg="del">
          <ac:chgData name="Adam Haines" userId="18f750ca-7856-4c71-a6dd-105e4762347f" providerId="ADAL" clId="{2461B832-B685-4C3B-B146-CEF4CB6ED175}" dt="2023-06-05T14:58:54.338" v="1554" actId="478"/>
          <ac:picMkLst>
            <pc:docMk/>
            <pc:sldMk cId="122755809" sldId="275"/>
            <ac:picMk id="4" creationId="{14EC71EF-B147-D609-BE3E-78A8D2D2BAE6}"/>
          </ac:picMkLst>
        </pc:picChg>
        <pc:picChg chg="add del mod">
          <ac:chgData name="Adam Haines" userId="18f750ca-7856-4c71-a6dd-105e4762347f" providerId="ADAL" clId="{2461B832-B685-4C3B-B146-CEF4CB6ED175}" dt="2023-06-05T15:01:58.543" v="1578" actId="478"/>
          <ac:picMkLst>
            <pc:docMk/>
            <pc:sldMk cId="122755809" sldId="275"/>
            <ac:picMk id="5" creationId="{047F6051-22CB-02E2-33AD-C290023C37A1}"/>
          </ac:picMkLst>
        </pc:picChg>
        <pc:picChg chg="add mod">
          <ac:chgData name="Adam Haines" userId="18f750ca-7856-4c71-a6dd-105e4762347f" providerId="ADAL" clId="{2461B832-B685-4C3B-B146-CEF4CB6ED175}" dt="2023-06-05T17:33:53.654" v="3009" actId="1037"/>
          <ac:picMkLst>
            <pc:docMk/>
            <pc:sldMk cId="122755809" sldId="275"/>
            <ac:picMk id="6" creationId="{E849CD03-4F5E-CDA7-496E-510FAB5C1D6F}"/>
          </ac:picMkLst>
        </pc:picChg>
        <pc:picChg chg="add mod">
          <ac:chgData name="Adam Haines" userId="18f750ca-7856-4c71-a6dd-105e4762347f" providerId="ADAL" clId="{2461B832-B685-4C3B-B146-CEF4CB6ED175}" dt="2023-06-05T17:33:53.654" v="3009" actId="1037"/>
          <ac:picMkLst>
            <pc:docMk/>
            <pc:sldMk cId="122755809" sldId="275"/>
            <ac:picMk id="9" creationId="{F57C9426-E20A-63F2-0D4E-D2560947EE44}"/>
          </ac:picMkLst>
        </pc:picChg>
        <pc:picChg chg="add del">
          <ac:chgData name="Adam Haines" userId="18f750ca-7856-4c71-a6dd-105e4762347f" providerId="ADAL" clId="{2461B832-B685-4C3B-B146-CEF4CB6ED175}" dt="2023-06-05T14:58:56.901" v="1556" actId="478"/>
          <ac:picMkLst>
            <pc:docMk/>
            <pc:sldMk cId="122755809" sldId="275"/>
            <ac:picMk id="1026" creationId="{915E2DA4-DCD6-8759-588B-398800FA2389}"/>
          </ac:picMkLst>
        </pc:picChg>
        <pc:picChg chg="add del mod">
          <ac:chgData name="Adam Haines" userId="18f750ca-7856-4c71-a6dd-105e4762347f" providerId="ADAL" clId="{2461B832-B685-4C3B-B146-CEF4CB6ED175}" dt="2023-06-05T17:27:04.799" v="2789" actId="478"/>
          <ac:picMkLst>
            <pc:docMk/>
            <pc:sldMk cId="122755809" sldId="275"/>
            <ac:picMk id="1026" creationId="{D18C4AF0-21FD-3C8E-77AE-EBF1E327B43B}"/>
          </ac:picMkLst>
        </pc:picChg>
        <pc:picChg chg="add mod">
          <ac:chgData name="Adam Haines" userId="18f750ca-7856-4c71-a6dd-105e4762347f" providerId="ADAL" clId="{2461B832-B685-4C3B-B146-CEF4CB6ED175}" dt="2023-06-05T17:33:53.654" v="3009" actId="1037"/>
          <ac:picMkLst>
            <pc:docMk/>
            <pc:sldMk cId="122755809" sldId="275"/>
            <ac:picMk id="1028" creationId="{B2CE60D5-8A75-5A50-CB95-9752234028C5}"/>
          </ac:picMkLst>
        </pc:picChg>
        <pc:picChg chg="add del">
          <ac:chgData name="Adam Haines" userId="18f750ca-7856-4c71-a6dd-105e4762347f" providerId="ADAL" clId="{2461B832-B685-4C3B-B146-CEF4CB6ED175}" dt="2023-06-05T15:01:56.997" v="1577"/>
          <ac:picMkLst>
            <pc:docMk/>
            <pc:sldMk cId="122755809" sldId="275"/>
            <ac:picMk id="1028" creationId="{F1BB2E50-5F77-BC97-9394-D5F67419D4A2}"/>
          </ac:picMkLst>
        </pc:picChg>
        <pc:picChg chg="add mod">
          <ac:chgData name="Adam Haines" userId="18f750ca-7856-4c71-a6dd-105e4762347f" providerId="ADAL" clId="{2461B832-B685-4C3B-B146-CEF4CB6ED175}" dt="2023-06-05T15:02:09.407" v="1582" actId="1076"/>
          <ac:picMkLst>
            <pc:docMk/>
            <pc:sldMk cId="122755809" sldId="275"/>
            <ac:picMk id="1030" creationId="{23B6083C-20C6-407B-9E25-F82B7019C163}"/>
          </ac:picMkLst>
        </pc:picChg>
        <pc:picChg chg="add mod">
          <ac:chgData name="Adam Haines" userId="18f750ca-7856-4c71-a6dd-105e4762347f" providerId="ADAL" clId="{2461B832-B685-4C3B-B146-CEF4CB6ED175}" dt="2023-06-05T17:33:53.654" v="3009" actId="1037"/>
          <ac:picMkLst>
            <pc:docMk/>
            <pc:sldMk cId="122755809" sldId="275"/>
            <ac:picMk id="1034" creationId="{FCED15A6-F9E5-9B0E-E8F2-BF160AE4CA79}"/>
          </ac:picMkLst>
        </pc:picChg>
      </pc:sldChg>
      <pc:sldChg chg="add del">
        <pc:chgData name="Adam Haines" userId="18f750ca-7856-4c71-a6dd-105e4762347f" providerId="ADAL" clId="{2461B832-B685-4C3B-B146-CEF4CB6ED175}" dt="2023-06-05T14:53:13.275" v="1530" actId="2890"/>
        <pc:sldMkLst>
          <pc:docMk/>
          <pc:sldMk cId="2242911925" sldId="275"/>
        </pc:sldMkLst>
      </pc:sldChg>
      <pc:sldChg chg="delSp modSp add del mod ord">
        <pc:chgData name="Adam Haines" userId="18f750ca-7856-4c71-a6dd-105e4762347f" providerId="ADAL" clId="{2461B832-B685-4C3B-B146-CEF4CB6ED175}" dt="2023-06-05T17:55:21.649" v="3676" actId="2696"/>
        <pc:sldMkLst>
          <pc:docMk/>
          <pc:sldMk cId="1841268180" sldId="276"/>
        </pc:sldMkLst>
        <pc:spChg chg="mod">
          <ac:chgData name="Adam Haines" userId="18f750ca-7856-4c71-a6dd-105e4762347f" providerId="ADAL" clId="{2461B832-B685-4C3B-B146-CEF4CB6ED175}" dt="2023-06-05T17:55:07.023" v="3675" actId="20577"/>
          <ac:spMkLst>
            <pc:docMk/>
            <pc:sldMk cId="1841268180" sldId="276"/>
            <ac:spMk id="2" creationId="{782907B2-F8CC-4A9F-9C7D-47A5B38E10CA}"/>
          </ac:spMkLst>
        </pc:spChg>
        <pc:spChg chg="mod">
          <ac:chgData name="Adam Haines" userId="18f750ca-7856-4c71-a6dd-105e4762347f" providerId="ADAL" clId="{2461B832-B685-4C3B-B146-CEF4CB6ED175}" dt="2023-06-05T17:47:22.636" v="3634" actId="14100"/>
          <ac:spMkLst>
            <pc:docMk/>
            <pc:sldMk cId="1841268180" sldId="276"/>
            <ac:spMk id="7" creationId="{8493F339-4816-3AE0-99C6-3C3CF6616195}"/>
          </ac:spMkLst>
        </pc:spChg>
        <pc:picChg chg="del">
          <ac:chgData name="Adam Haines" userId="18f750ca-7856-4c71-a6dd-105e4762347f" providerId="ADAL" clId="{2461B832-B685-4C3B-B146-CEF4CB6ED175}" dt="2023-06-05T17:46:49.335" v="3542" actId="478"/>
          <ac:picMkLst>
            <pc:docMk/>
            <pc:sldMk cId="1841268180" sldId="276"/>
            <ac:picMk id="3" creationId="{A3544135-69D0-E36D-2A8C-8DDBFB6B77BB}"/>
          </ac:picMkLst>
        </pc:picChg>
      </pc:sldChg>
      <pc:sldChg chg="addSp delSp modSp add mod">
        <pc:chgData name="Adam Haines" userId="18f750ca-7856-4c71-a6dd-105e4762347f" providerId="ADAL" clId="{2461B832-B685-4C3B-B146-CEF4CB6ED175}" dt="2023-06-05T15:10:29.143" v="1685" actId="1076"/>
        <pc:sldMkLst>
          <pc:docMk/>
          <pc:sldMk cId="3134027530" sldId="277"/>
        </pc:sldMkLst>
        <pc:spChg chg="mod">
          <ac:chgData name="Adam Haines" userId="18f750ca-7856-4c71-a6dd-105e4762347f" providerId="ADAL" clId="{2461B832-B685-4C3B-B146-CEF4CB6ED175}" dt="2023-06-05T15:07:13.375" v="1657" actId="20577"/>
          <ac:spMkLst>
            <pc:docMk/>
            <pc:sldMk cId="3134027530" sldId="277"/>
            <ac:spMk id="2" creationId="{782907B2-F8CC-4A9F-9C7D-47A5B38E10CA}"/>
          </ac:spMkLst>
        </pc:spChg>
        <pc:spChg chg="add del mod">
          <ac:chgData name="Adam Haines" userId="18f750ca-7856-4c71-a6dd-105e4762347f" providerId="ADAL" clId="{2461B832-B685-4C3B-B146-CEF4CB6ED175}" dt="2023-06-05T15:10:05.150" v="1680"/>
          <ac:spMkLst>
            <pc:docMk/>
            <pc:sldMk cId="3134027530" sldId="277"/>
            <ac:spMk id="5" creationId="{BE3731E9-A891-4D11-7E51-5EC29C684E59}"/>
          </ac:spMkLst>
        </pc:spChg>
        <pc:spChg chg="del mod">
          <ac:chgData name="Adam Haines" userId="18f750ca-7856-4c71-a6dd-105e4762347f" providerId="ADAL" clId="{2461B832-B685-4C3B-B146-CEF4CB6ED175}" dt="2023-06-05T15:09:50.654" v="1679" actId="478"/>
          <ac:spMkLst>
            <pc:docMk/>
            <pc:sldMk cId="3134027530" sldId="277"/>
            <ac:spMk id="7" creationId="{8493F339-4816-3AE0-99C6-3C3CF6616195}"/>
          </ac:spMkLst>
        </pc:spChg>
        <pc:picChg chg="del">
          <ac:chgData name="Adam Haines" userId="18f750ca-7856-4c71-a6dd-105e4762347f" providerId="ADAL" clId="{2461B832-B685-4C3B-B146-CEF4CB6ED175}" dt="2023-06-05T15:09:46.538" v="1678" actId="478"/>
          <ac:picMkLst>
            <pc:docMk/>
            <pc:sldMk cId="3134027530" sldId="277"/>
            <ac:picMk id="3" creationId="{A3544135-69D0-E36D-2A8C-8DDBFB6B77BB}"/>
          </ac:picMkLst>
        </pc:picChg>
        <pc:picChg chg="add mod">
          <ac:chgData name="Adam Haines" userId="18f750ca-7856-4c71-a6dd-105e4762347f" providerId="ADAL" clId="{2461B832-B685-4C3B-B146-CEF4CB6ED175}" dt="2023-06-05T15:10:29.143" v="1685" actId="1076"/>
          <ac:picMkLst>
            <pc:docMk/>
            <pc:sldMk cId="3134027530" sldId="277"/>
            <ac:picMk id="9" creationId="{D7A07735-E6A0-F21F-5D7A-ACA496132013}"/>
          </ac:picMkLst>
        </pc:picChg>
      </pc:sldChg>
      <pc:sldChg chg="addSp delSp modSp add mod">
        <pc:chgData name="Adam Haines" userId="18f750ca-7856-4c71-a6dd-105e4762347f" providerId="ADAL" clId="{2461B832-B685-4C3B-B146-CEF4CB6ED175}" dt="2023-06-05T15:11:27.457" v="1703" actId="1076"/>
        <pc:sldMkLst>
          <pc:docMk/>
          <pc:sldMk cId="4071561565" sldId="278"/>
        </pc:sldMkLst>
        <pc:spChg chg="mod">
          <ac:chgData name="Adam Haines" userId="18f750ca-7856-4c71-a6dd-105e4762347f" providerId="ADAL" clId="{2461B832-B685-4C3B-B146-CEF4CB6ED175}" dt="2023-06-05T15:11:01.643" v="1699" actId="20577"/>
          <ac:spMkLst>
            <pc:docMk/>
            <pc:sldMk cId="4071561565" sldId="278"/>
            <ac:spMk id="2" creationId="{782907B2-F8CC-4A9F-9C7D-47A5B38E10CA}"/>
          </ac:spMkLst>
        </pc:spChg>
        <pc:spChg chg="add del mod">
          <ac:chgData name="Adam Haines" userId="18f750ca-7856-4c71-a6dd-105e4762347f" providerId="ADAL" clId="{2461B832-B685-4C3B-B146-CEF4CB6ED175}" dt="2023-06-05T15:11:15.879" v="1700"/>
          <ac:spMkLst>
            <pc:docMk/>
            <pc:sldMk cId="4071561565" sldId="278"/>
            <ac:spMk id="4" creationId="{3C178E90-9E1A-31B0-D570-89394E634E72}"/>
          </ac:spMkLst>
        </pc:spChg>
        <pc:picChg chg="add mod">
          <ac:chgData name="Adam Haines" userId="18f750ca-7856-4c71-a6dd-105e4762347f" providerId="ADAL" clId="{2461B832-B685-4C3B-B146-CEF4CB6ED175}" dt="2023-06-05T15:11:27.457" v="1703" actId="1076"/>
          <ac:picMkLst>
            <pc:docMk/>
            <pc:sldMk cId="4071561565" sldId="278"/>
            <ac:picMk id="6" creationId="{45E7C279-91E6-ED6B-DFB2-063D47107A4E}"/>
          </ac:picMkLst>
        </pc:picChg>
        <pc:picChg chg="del">
          <ac:chgData name="Adam Haines" userId="18f750ca-7856-4c71-a6dd-105e4762347f" providerId="ADAL" clId="{2461B832-B685-4C3B-B146-CEF4CB6ED175}" dt="2023-06-05T15:10:46.889" v="1687" actId="478"/>
          <ac:picMkLst>
            <pc:docMk/>
            <pc:sldMk cId="4071561565" sldId="278"/>
            <ac:picMk id="9" creationId="{D7A07735-E6A0-F21F-5D7A-ACA496132013}"/>
          </ac:picMkLst>
        </pc:picChg>
      </pc:sldChg>
      <pc:sldChg chg="addSp delSp modSp add mod">
        <pc:chgData name="Adam Haines" userId="18f750ca-7856-4c71-a6dd-105e4762347f" providerId="ADAL" clId="{2461B832-B685-4C3B-B146-CEF4CB6ED175}" dt="2023-06-05T17:54:34.620" v="3644" actId="1076"/>
        <pc:sldMkLst>
          <pc:docMk/>
          <pc:sldMk cId="411286257" sldId="279"/>
        </pc:sldMkLst>
        <pc:spChg chg="add del">
          <ac:chgData name="Adam Haines" userId="18f750ca-7856-4c71-a6dd-105e4762347f" providerId="ADAL" clId="{2461B832-B685-4C3B-B146-CEF4CB6ED175}" dt="2023-06-05T17:52:16.815" v="3637" actId="478"/>
          <ac:spMkLst>
            <pc:docMk/>
            <pc:sldMk cId="411286257" sldId="279"/>
            <ac:spMk id="3" creationId="{D171FD83-529B-44EB-D211-AD04107792B3}"/>
          </ac:spMkLst>
        </pc:spChg>
        <pc:picChg chg="add mod">
          <ac:chgData name="Adam Haines" userId="18f750ca-7856-4c71-a6dd-105e4762347f" providerId="ADAL" clId="{2461B832-B685-4C3B-B146-CEF4CB6ED175}" dt="2023-06-05T17:54:34.620" v="3644" actId="1076"/>
          <ac:picMkLst>
            <pc:docMk/>
            <pc:sldMk cId="411286257" sldId="279"/>
            <ac:picMk id="5" creationId="{55F8D696-D39B-09C9-D2A8-38F2CC1A24CB}"/>
          </ac:picMkLst>
        </pc:picChg>
      </pc:sldChg>
    </pc:docChg>
  </pc:docChgLst>
  <pc:docChgLst>
    <pc:chgData name="Adam Haines" userId="18f750ca-7856-4c71-a6dd-105e4762347f" providerId="ADAL" clId="{0BA28278-BC9E-4C7F-BB67-CDA260A9279C}"/>
    <pc:docChg chg="undo custSel modSld">
      <pc:chgData name="Adam Haines" userId="18f750ca-7856-4c71-a6dd-105e4762347f" providerId="ADAL" clId="{0BA28278-BC9E-4C7F-BB67-CDA260A9279C}" dt="2023-03-23T15:13:19.103" v="1966" actId="14100"/>
      <pc:docMkLst>
        <pc:docMk/>
      </pc:docMkLst>
      <pc:sldChg chg="modSp mod">
        <pc:chgData name="Adam Haines" userId="18f750ca-7856-4c71-a6dd-105e4762347f" providerId="ADAL" clId="{0BA28278-BC9E-4C7F-BB67-CDA260A9279C}" dt="2023-03-22T14:23:36.636" v="45" actId="1037"/>
        <pc:sldMkLst>
          <pc:docMk/>
          <pc:sldMk cId="3495984864" sldId="256"/>
        </pc:sldMkLst>
        <pc:spChg chg="mod">
          <ac:chgData name="Adam Haines" userId="18f750ca-7856-4c71-a6dd-105e4762347f" providerId="ADAL" clId="{0BA28278-BC9E-4C7F-BB67-CDA260A9279C}" dt="2023-03-22T14:23:36.636" v="45" actId="1037"/>
          <ac:spMkLst>
            <pc:docMk/>
            <pc:sldMk cId="3495984864" sldId="256"/>
            <ac:spMk id="3" creationId="{BAEA92B2-D73A-48B2-9C47-642173A570B1}"/>
          </ac:spMkLst>
        </pc:spChg>
        <pc:spChg chg="mod">
          <ac:chgData name="Adam Haines" userId="18f750ca-7856-4c71-a6dd-105e4762347f" providerId="ADAL" clId="{0BA28278-BC9E-4C7F-BB67-CDA260A9279C}" dt="2023-03-22T14:23:23.377" v="24" actId="20577"/>
          <ac:spMkLst>
            <pc:docMk/>
            <pc:sldMk cId="3495984864" sldId="256"/>
            <ac:spMk id="15" creationId="{42D1473A-5873-48AB-9655-7BAE65817F24}"/>
          </ac:spMkLst>
        </pc:spChg>
      </pc:sldChg>
      <pc:sldChg chg="modSp mod">
        <pc:chgData name="Adam Haines" userId="18f750ca-7856-4c71-a6dd-105e4762347f" providerId="ADAL" clId="{0BA28278-BC9E-4C7F-BB67-CDA260A9279C}" dt="2023-03-23T15:13:19.103" v="1966" actId="14100"/>
        <pc:sldMkLst>
          <pc:docMk/>
          <pc:sldMk cId="3946160118" sldId="264"/>
        </pc:sldMkLst>
        <pc:spChg chg="mod">
          <ac:chgData name="Adam Haines" userId="18f750ca-7856-4c71-a6dd-105e4762347f" providerId="ADAL" clId="{0BA28278-BC9E-4C7F-BB67-CDA260A9279C}" dt="2023-03-23T15:13:19.103" v="1966" actId="14100"/>
          <ac:spMkLst>
            <pc:docMk/>
            <pc:sldMk cId="3946160118" sldId="264"/>
            <ac:spMk id="3" creationId="{707D70FC-A997-4A58-8CDA-A2418DC04A4E}"/>
          </ac:spMkLst>
        </pc:spChg>
      </pc:sldChg>
      <pc:sldChg chg="addSp delSp modSp mod">
        <pc:chgData name="Adam Haines" userId="18f750ca-7856-4c71-a6dd-105e4762347f" providerId="ADAL" clId="{0BA28278-BC9E-4C7F-BB67-CDA260A9279C}" dt="2023-03-23T15:08:00.666" v="1621" actId="20577"/>
        <pc:sldMkLst>
          <pc:docMk/>
          <pc:sldMk cId="1524542067" sldId="265"/>
        </pc:sldMkLst>
        <pc:spChg chg="mod">
          <ac:chgData name="Adam Haines" userId="18f750ca-7856-4c71-a6dd-105e4762347f" providerId="ADAL" clId="{0BA28278-BC9E-4C7F-BB67-CDA260A9279C}" dt="2023-03-22T14:53:47.377" v="454" actId="20577"/>
          <ac:spMkLst>
            <pc:docMk/>
            <pc:sldMk cId="1524542067" sldId="265"/>
            <ac:spMk id="2" creationId="{356B3DF2-4174-4B97-823A-B1AF2D22F50F}"/>
          </ac:spMkLst>
        </pc:spChg>
        <pc:spChg chg="mod">
          <ac:chgData name="Adam Haines" userId="18f750ca-7856-4c71-a6dd-105e4762347f" providerId="ADAL" clId="{0BA28278-BC9E-4C7F-BB67-CDA260A9279C}" dt="2023-03-23T15:08:00.666" v="1621" actId="20577"/>
          <ac:spMkLst>
            <pc:docMk/>
            <pc:sldMk cId="1524542067" sldId="265"/>
            <ac:spMk id="3" creationId="{96DDC211-3BE4-4BBD-99F9-896C58611BDA}"/>
          </ac:spMkLst>
        </pc:spChg>
        <pc:picChg chg="add mod">
          <ac:chgData name="Adam Haines" userId="18f750ca-7856-4c71-a6dd-105e4762347f" providerId="ADAL" clId="{0BA28278-BC9E-4C7F-BB67-CDA260A9279C}" dt="2023-03-22T16:56:12.227" v="922" actId="14100"/>
          <ac:picMkLst>
            <pc:docMk/>
            <pc:sldMk cId="1524542067" sldId="265"/>
            <ac:picMk id="5" creationId="{6AE5A430-C71C-6A66-3508-67CAD526D7BE}"/>
          </ac:picMkLst>
        </pc:picChg>
        <pc:picChg chg="del">
          <ac:chgData name="Adam Haines" userId="18f750ca-7856-4c71-a6dd-105e4762347f" providerId="ADAL" clId="{0BA28278-BC9E-4C7F-BB67-CDA260A9279C}" dt="2023-03-22T14:54:53.674" v="455" actId="478"/>
          <ac:picMkLst>
            <pc:docMk/>
            <pc:sldMk cId="1524542067" sldId="265"/>
            <ac:picMk id="5" creationId="{7D3F8EFE-08BE-4BD3-BFC6-010E6B77B5AF}"/>
          </ac:picMkLst>
        </pc:picChg>
        <pc:picChg chg="add del mod">
          <ac:chgData name="Adam Haines" userId="18f750ca-7856-4c71-a6dd-105e4762347f" providerId="ADAL" clId="{0BA28278-BC9E-4C7F-BB67-CDA260A9279C}" dt="2023-03-22T15:08:06.158" v="466" actId="478"/>
          <ac:picMkLst>
            <pc:docMk/>
            <pc:sldMk cId="1524542067" sldId="265"/>
            <ac:picMk id="6" creationId="{E24CE392-AC45-C27D-EDC1-F3C26EA80A24}"/>
          </ac:picMkLst>
        </pc:picChg>
        <pc:picChg chg="del">
          <ac:chgData name="Adam Haines" userId="18f750ca-7856-4c71-a6dd-105e4762347f" providerId="ADAL" clId="{0BA28278-BC9E-4C7F-BB67-CDA260A9279C}" dt="2023-03-22T14:55:14.881" v="461" actId="478"/>
          <ac:picMkLst>
            <pc:docMk/>
            <pc:sldMk cId="1524542067" sldId="265"/>
            <ac:picMk id="8" creationId="{E7146B06-B11B-454E-80F1-2E44046D922D}"/>
          </ac:picMkLst>
        </pc:picChg>
        <pc:picChg chg="add mod">
          <ac:chgData name="Adam Haines" userId="18f750ca-7856-4c71-a6dd-105e4762347f" providerId="ADAL" clId="{0BA28278-BC9E-4C7F-BB67-CDA260A9279C}" dt="2023-03-22T16:54:27.380" v="898" actId="1035"/>
          <ac:picMkLst>
            <pc:docMk/>
            <pc:sldMk cId="1524542067" sldId="265"/>
            <ac:picMk id="9" creationId="{7C618FD4-4765-0F73-3879-2D5927C2C7D5}"/>
          </ac:picMkLst>
        </pc:picChg>
        <pc:picChg chg="add mod">
          <ac:chgData name="Adam Haines" userId="18f750ca-7856-4c71-a6dd-105e4762347f" providerId="ADAL" clId="{0BA28278-BC9E-4C7F-BB67-CDA260A9279C}" dt="2023-03-22T16:54:30.692" v="903" actId="1035"/>
          <ac:picMkLst>
            <pc:docMk/>
            <pc:sldMk cId="1524542067" sldId="265"/>
            <ac:picMk id="11" creationId="{C9F26776-24F8-DBE0-2A9B-695655379362}"/>
          </ac:picMkLst>
        </pc:picChg>
      </pc:sldChg>
      <pc:sldChg chg="addSp delSp modSp mod">
        <pc:chgData name="Adam Haines" userId="18f750ca-7856-4c71-a6dd-105e4762347f" providerId="ADAL" clId="{0BA28278-BC9E-4C7F-BB67-CDA260A9279C}" dt="2023-03-23T14:58:23.906" v="933" actId="20577"/>
        <pc:sldMkLst>
          <pc:docMk/>
          <pc:sldMk cId="1600571172" sldId="268"/>
        </pc:sldMkLst>
        <pc:spChg chg="mod">
          <ac:chgData name="Adam Haines" userId="18f750ca-7856-4c71-a6dd-105e4762347f" providerId="ADAL" clId="{0BA28278-BC9E-4C7F-BB67-CDA260A9279C}" dt="2023-03-23T14:58:23.906" v="933" actId="20577"/>
          <ac:spMkLst>
            <pc:docMk/>
            <pc:sldMk cId="1600571172" sldId="268"/>
            <ac:spMk id="3" creationId="{88BFE433-77EE-4530-9AB9-8602DF4D10BB}"/>
          </ac:spMkLst>
        </pc:spChg>
        <pc:picChg chg="del">
          <ac:chgData name="Adam Haines" userId="18f750ca-7856-4c71-a6dd-105e4762347f" providerId="ADAL" clId="{0BA28278-BC9E-4C7F-BB67-CDA260A9279C}" dt="2023-03-22T14:26:42.116" v="46" actId="478"/>
          <ac:picMkLst>
            <pc:docMk/>
            <pc:sldMk cId="1600571172" sldId="268"/>
            <ac:picMk id="5" creationId="{4F974A0C-2F8C-4E05-8A87-1EB3D0051414}"/>
          </ac:picMkLst>
        </pc:picChg>
        <pc:picChg chg="add del mod">
          <ac:chgData name="Adam Haines" userId="18f750ca-7856-4c71-a6dd-105e4762347f" providerId="ADAL" clId="{0BA28278-BC9E-4C7F-BB67-CDA260A9279C}" dt="2023-03-22T14:36:57.397" v="185" actId="478"/>
          <ac:picMkLst>
            <pc:docMk/>
            <pc:sldMk cId="1600571172" sldId="268"/>
            <ac:picMk id="6" creationId="{14538932-8E58-96EC-C28C-F49A87AAD2BC}"/>
          </ac:picMkLst>
        </pc:picChg>
        <pc:picChg chg="mod">
          <ac:chgData name="Adam Haines" userId="18f750ca-7856-4c71-a6dd-105e4762347f" providerId="ADAL" clId="{0BA28278-BC9E-4C7F-BB67-CDA260A9279C}" dt="2023-03-22T14:36:54.335" v="184" actId="1076"/>
          <ac:picMkLst>
            <pc:docMk/>
            <pc:sldMk cId="1600571172" sldId="268"/>
            <ac:picMk id="7" creationId="{77D67220-B2BF-4C14-B595-13B456755C74}"/>
          </ac:picMkLst>
        </pc:picChg>
        <pc:picChg chg="del">
          <ac:chgData name="Adam Haines" userId="18f750ca-7856-4c71-a6dd-105e4762347f" providerId="ADAL" clId="{0BA28278-BC9E-4C7F-BB67-CDA260A9279C}" dt="2023-03-22T14:28:25.220" v="60" actId="478"/>
          <ac:picMkLst>
            <pc:docMk/>
            <pc:sldMk cId="1600571172" sldId="268"/>
            <ac:picMk id="9" creationId="{EAE6832C-0DD5-467E-B58C-2EA1E56842AD}"/>
          </ac:picMkLst>
        </pc:picChg>
        <pc:picChg chg="del">
          <ac:chgData name="Adam Haines" userId="18f750ca-7856-4c71-a6dd-105e4762347f" providerId="ADAL" clId="{0BA28278-BC9E-4C7F-BB67-CDA260A9279C}" dt="2023-03-22T14:28:25.837" v="61" actId="478"/>
          <ac:picMkLst>
            <pc:docMk/>
            <pc:sldMk cId="1600571172" sldId="268"/>
            <ac:picMk id="11" creationId="{5494FC99-C108-46B7-8A50-1F4FFF0B1747}"/>
          </ac:picMkLst>
        </pc:picChg>
        <pc:picChg chg="del">
          <ac:chgData name="Adam Haines" userId="18f750ca-7856-4c71-a6dd-105e4762347f" providerId="ADAL" clId="{0BA28278-BC9E-4C7F-BB67-CDA260A9279C}" dt="2023-03-22T14:28:26.496" v="62" actId="478"/>
          <ac:picMkLst>
            <pc:docMk/>
            <pc:sldMk cId="1600571172" sldId="268"/>
            <ac:picMk id="12" creationId="{98399C1C-C3FC-48B1-88D8-511C70767020}"/>
          </ac:picMkLst>
        </pc:picChg>
        <pc:picChg chg="add del mod">
          <ac:chgData name="Adam Haines" userId="18f750ca-7856-4c71-a6dd-105e4762347f" providerId="ADAL" clId="{0BA28278-BC9E-4C7F-BB67-CDA260A9279C}" dt="2023-03-22T14:35:12.219" v="172" actId="478"/>
          <ac:picMkLst>
            <pc:docMk/>
            <pc:sldMk cId="1600571172" sldId="268"/>
            <ac:picMk id="14" creationId="{41FFDA9E-ECE4-3F77-167F-9DBC5B0929BC}"/>
          </ac:picMkLst>
        </pc:picChg>
        <pc:picChg chg="add del mod">
          <ac:chgData name="Adam Haines" userId="18f750ca-7856-4c71-a6dd-105e4762347f" providerId="ADAL" clId="{0BA28278-BC9E-4C7F-BB67-CDA260A9279C}" dt="2023-03-22T14:38:41.457" v="200" actId="478"/>
          <ac:picMkLst>
            <pc:docMk/>
            <pc:sldMk cId="1600571172" sldId="268"/>
            <ac:picMk id="17" creationId="{1BA48F35-2201-BC6B-B6B9-D2C668E2EEBB}"/>
          </ac:picMkLst>
        </pc:picChg>
        <pc:picChg chg="add del mod">
          <ac:chgData name="Adam Haines" userId="18f750ca-7856-4c71-a6dd-105e4762347f" providerId="ADAL" clId="{0BA28278-BC9E-4C7F-BB67-CDA260A9279C}" dt="2023-03-22T14:38:24.577" v="194" actId="478"/>
          <ac:picMkLst>
            <pc:docMk/>
            <pc:sldMk cId="1600571172" sldId="268"/>
            <ac:picMk id="19" creationId="{A0C415F0-B8DC-FD3B-8FC2-4A1EE5D47832}"/>
          </ac:picMkLst>
        </pc:picChg>
        <pc:picChg chg="add mod">
          <ac:chgData name="Adam Haines" userId="18f750ca-7856-4c71-a6dd-105e4762347f" providerId="ADAL" clId="{0BA28278-BC9E-4C7F-BB67-CDA260A9279C}" dt="2023-03-22T14:38:38.177" v="199" actId="1076"/>
          <ac:picMkLst>
            <pc:docMk/>
            <pc:sldMk cId="1600571172" sldId="268"/>
            <ac:picMk id="21" creationId="{61B66C60-FE2C-00BA-0A3A-CF99FA953591}"/>
          </ac:picMkLst>
        </pc:picChg>
        <pc:picChg chg="add mod">
          <ac:chgData name="Adam Haines" userId="18f750ca-7856-4c71-a6dd-105e4762347f" providerId="ADAL" clId="{0BA28278-BC9E-4C7F-BB67-CDA260A9279C}" dt="2023-03-22T14:39:49.596" v="211" actId="1038"/>
          <ac:picMkLst>
            <pc:docMk/>
            <pc:sldMk cId="1600571172" sldId="268"/>
            <ac:picMk id="23" creationId="{82682361-08F5-DCE0-D0BF-8E313D675180}"/>
          </ac:picMkLst>
        </pc:picChg>
        <pc:picChg chg="add del mod">
          <ac:chgData name="Adam Haines" userId="18f750ca-7856-4c71-a6dd-105e4762347f" providerId="ADAL" clId="{0BA28278-BC9E-4C7F-BB67-CDA260A9279C}" dt="2023-03-22T14:41:40.196" v="214" actId="478"/>
          <ac:picMkLst>
            <pc:docMk/>
            <pc:sldMk cId="1600571172" sldId="268"/>
            <ac:picMk id="25" creationId="{05A0D9CA-E751-0B37-5EAB-E4C2B3BFBBB8}"/>
          </ac:picMkLst>
        </pc:picChg>
        <pc:picChg chg="add del mod">
          <ac:chgData name="Adam Haines" userId="18f750ca-7856-4c71-a6dd-105e4762347f" providerId="ADAL" clId="{0BA28278-BC9E-4C7F-BB67-CDA260A9279C}" dt="2023-03-22T14:42:24.937" v="217" actId="478"/>
          <ac:picMkLst>
            <pc:docMk/>
            <pc:sldMk cId="1600571172" sldId="268"/>
            <ac:picMk id="27" creationId="{DC7B49E1-A17A-601A-8011-DFF71C39CEB0}"/>
          </ac:picMkLst>
        </pc:picChg>
        <pc:picChg chg="add mod">
          <ac:chgData name="Adam Haines" userId="18f750ca-7856-4c71-a6dd-105e4762347f" providerId="ADAL" clId="{0BA28278-BC9E-4C7F-BB67-CDA260A9279C}" dt="2023-03-22T14:44:02.374" v="223" actId="1035"/>
          <ac:picMkLst>
            <pc:docMk/>
            <pc:sldMk cId="1600571172" sldId="268"/>
            <ac:picMk id="28" creationId="{F6C25627-1FED-27D0-DF25-66A99FDA3485}"/>
          </ac:picMkLst>
        </pc:picChg>
        <pc:picChg chg="add del mod">
          <ac:chgData name="Adam Haines" userId="18f750ca-7856-4c71-a6dd-105e4762347f" providerId="ADAL" clId="{0BA28278-BC9E-4C7F-BB67-CDA260A9279C}" dt="2023-03-22T14:45:07.037" v="226" actId="478"/>
          <ac:picMkLst>
            <pc:docMk/>
            <pc:sldMk cId="1600571172" sldId="268"/>
            <ac:picMk id="30" creationId="{229D11B8-CBFE-D35F-FEE7-E2DBAB9DA599}"/>
          </ac:picMkLst>
        </pc:picChg>
        <pc:picChg chg="add mod">
          <ac:chgData name="Adam Haines" userId="18f750ca-7856-4c71-a6dd-105e4762347f" providerId="ADAL" clId="{0BA28278-BC9E-4C7F-BB67-CDA260A9279C}" dt="2023-03-22T14:46:13.480" v="232" actId="1037"/>
          <ac:picMkLst>
            <pc:docMk/>
            <pc:sldMk cId="1600571172" sldId="268"/>
            <ac:picMk id="32" creationId="{8E185F3F-BD81-6972-2B21-2AF51358ACAB}"/>
          </ac:picMkLst>
        </pc:picChg>
        <pc:picChg chg="add mod">
          <ac:chgData name="Adam Haines" userId="18f750ca-7856-4c71-a6dd-105e4762347f" providerId="ADAL" clId="{0BA28278-BC9E-4C7F-BB67-CDA260A9279C}" dt="2023-03-22T14:47:26.139" v="241" actId="1037"/>
          <ac:picMkLst>
            <pc:docMk/>
            <pc:sldMk cId="1600571172" sldId="268"/>
            <ac:picMk id="34" creationId="{5F39CB1F-231F-84D2-5453-9C2C26EF0E89}"/>
          </ac:picMkLst>
        </pc:picChg>
        <pc:picChg chg="add del mod">
          <ac:chgData name="Adam Haines" userId="18f750ca-7856-4c71-a6dd-105e4762347f" providerId="ADAL" clId="{0BA28278-BC9E-4C7F-BB67-CDA260A9279C}" dt="2023-03-22T14:26:59.418" v="50" actId="478"/>
          <ac:picMkLst>
            <pc:docMk/>
            <pc:sldMk cId="1600571172" sldId="268"/>
            <ac:picMk id="1026" creationId="{3A9720E7-9521-ED64-DD47-A9CE36615911}"/>
          </ac:picMkLst>
        </pc:picChg>
        <pc:picChg chg="add mod">
          <ac:chgData name="Adam Haines" userId="18f750ca-7856-4c71-a6dd-105e4762347f" providerId="ADAL" clId="{0BA28278-BC9E-4C7F-BB67-CDA260A9279C}" dt="2023-03-22T14:33:30.220" v="168" actId="1035"/>
          <ac:picMkLst>
            <pc:docMk/>
            <pc:sldMk cId="1600571172" sldId="268"/>
            <ac:picMk id="1028" creationId="{6BFFFA57-0F18-7E9F-6CF7-6E1A597BD954}"/>
          </ac:picMkLst>
        </pc:picChg>
      </pc:sldChg>
      <pc:sldChg chg="addSp modSp mod">
        <pc:chgData name="Adam Haines" userId="18f750ca-7856-4c71-a6dd-105e4762347f" providerId="ADAL" clId="{0BA28278-BC9E-4C7F-BB67-CDA260A9279C}" dt="2023-03-22T16:52:34.084" v="736" actId="14100"/>
        <pc:sldMkLst>
          <pc:docMk/>
          <pc:sldMk cId="4093428157" sldId="269"/>
        </pc:sldMkLst>
        <pc:spChg chg="mod">
          <ac:chgData name="Adam Haines" userId="18f750ca-7856-4c71-a6dd-105e4762347f" providerId="ADAL" clId="{0BA28278-BC9E-4C7F-BB67-CDA260A9279C}" dt="2023-03-22T16:52:27.083" v="735" actId="27636"/>
          <ac:spMkLst>
            <pc:docMk/>
            <pc:sldMk cId="4093428157" sldId="269"/>
            <ac:spMk id="3" creationId="{C4875FA1-A794-47BE-912B-17DA0E065593}"/>
          </ac:spMkLst>
        </pc:spChg>
        <pc:picChg chg="add mod">
          <ac:chgData name="Adam Haines" userId="18f750ca-7856-4c71-a6dd-105e4762347f" providerId="ADAL" clId="{0BA28278-BC9E-4C7F-BB67-CDA260A9279C}" dt="2023-03-22T16:52:34.084" v="736" actId="14100"/>
          <ac:picMkLst>
            <pc:docMk/>
            <pc:sldMk cId="4093428157" sldId="269"/>
            <ac:picMk id="5" creationId="{34E6D0B7-0F0D-0CE2-DCF2-B24FDFB88CB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6115-D29A-450C-A131-B1EA64C20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B48306-1806-4E2F-A8D5-7DD0C699B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5F13E-DD5C-44E1-B319-DEC079FDE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21-2DE5-4F99-B6CD-6315D0DDDE1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2AAA-7F08-4AFE-8E4C-B7FF73850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CEBC7E-1D49-4B1C-9863-D994FCA11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70DC-F6FF-4314-A111-68C4FDCB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E02A3-5BD1-41A7-B54E-72E0FA008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0432C-00B7-4761-9BD7-B01F9F82E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66FCC-D76D-450A-9CAD-A0264794A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21-2DE5-4F99-B6CD-6315D0DDDE1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C84ED-CF99-418D-BED9-8F14AECF6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43E1F-16BF-4273-8E28-4892E8F53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70DC-F6FF-4314-A111-68C4FDCB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0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035EB2-D9FC-4757-860C-9371775A7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D324A-D84F-438E-BEC4-E48975DF0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B4770-6140-41B8-AD69-3201DB72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21-2DE5-4F99-B6CD-6315D0DDDE1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48824-1F97-408F-8F14-5B578FAA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C5EEB-A211-4CF2-8415-98181B2A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70DC-F6FF-4314-A111-68C4FDCB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39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E76B6-5ACD-4DB4-BAA5-D75201CB4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3E65-41C1-4A15-B3F1-84310DFE1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0524F-132A-4BBD-95FD-E0D447A1D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21-2DE5-4F99-B6CD-6315D0DDDE1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A80AE-21FB-46E2-A738-DCEEEFE2A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A88F4-FC6C-4455-BA28-6CE17697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70DC-F6FF-4314-A111-68C4FDCB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6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4AE8F-6BE3-441D-8CBB-6A81D4AD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EE600-4674-49E6-9263-8364F63B0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F532E-5BDD-4016-8DF4-B22E1EEDD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21-2DE5-4F99-B6CD-6315D0DDDE1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174CC-6033-40EB-BA81-539AC7B0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4714-2D29-4152-ACA9-52FE1B4D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70DC-F6FF-4314-A111-68C4FDCB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2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D041-4B9E-4CD0-A4AD-0CB7DD53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0F090-74EE-4401-A3C5-7E83C0EE5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EAC58-5D80-4396-A724-2CCE8D687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C8C42-1CEF-4E62-89B5-020D60AFF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21-2DE5-4F99-B6CD-6315D0DDDE1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717FA-D11F-499A-A1BB-8272FFD9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25654-E5E4-470A-9A2C-95775DE70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70DC-F6FF-4314-A111-68C4FDCB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B238F-F77B-4097-BD99-A468587F8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F701D9-55CE-4884-94E6-CDA20111C6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2F6FC4-4FD9-4BDC-A4C0-212A464BD1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CEDA5-8CE4-4287-8724-CE4425E97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9C740-A268-426F-84C0-4F3EACC125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9E6C7E-B8C6-473A-9BA4-353FD71D1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21-2DE5-4F99-B6CD-6315D0DDDE1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F20866-ECAE-404E-BFFD-678A5CEDC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5C840B-FA53-4C3F-81AF-AF5C941D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70DC-F6FF-4314-A111-68C4FDCB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22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E07FD-A902-4494-8519-11BCB9BE4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8DD7B5-1438-4B04-B9C2-606D2EBD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21-2DE5-4F99-B6CD-6315D0DDDE1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830A9-03B6-4980-8C32-58B9B07C9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341ACE-6AF5-4D92-A70D-D120BC87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70DC-F6FF-4314-A111-68C4FDCB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4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F0B56-F052-4ED7-916A-48587CA8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21-2DE5-4F99-B6CD-6315D0DDDE1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97395-80ED-4E11-A844-9E3D2AA4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FD939-269E-48BC-980F-C19F3F25E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70DC-F6FF-4314-A111-68C4FDCB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20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BA440-1407-4CA0-86E8-49747A6A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003A6-E894-48F6-9698-C15D87E15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070D6-82D6-466B-8A15-208005B69D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83915-5B51-4DC2-B3B4-A57EAA7F6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21-2DE5-4F99-B6CD-6315D0DDDE1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CD3868-F4BF-422F-8060-5276BB323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05DCE-0CDE-46B2-8783-821876C38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70DC-F6FF-4314-A111-68C4FDCB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34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B1241-3C99-4BFC-B94E-800C2962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293839-5A0A-4941-83BC-A9BD9842A2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A9A877-1827-496E-93C7-5DB97B1A4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5FDF7-FCD7-4437-81A6-D2260A7D3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F8B21-2DE5-4F99-B6CD-6315D0DDDE1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078F0-FD36-4C1F-BF95-C9BEB87D3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36361-CF65-44E3-820F-01A00447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070DC-F6FF-4314-A111-68C4FDCB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27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286A74-5316-44E0-B3E7-AB408969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C0F45D-B6CC-475D-AE3A-192FB7FD4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FC18A-F8E1-4967-AB7C-151F3EAAA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F8B21-2DE5-4F99-B6CD-6315D0DDDE1B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D2277-AF96-40B7-9C21-C5162D50DB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9470F-BF5D-426A-A972-970BCD12F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070DC-F6FF-4314-A111-68C4FDCB16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7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ev-1call.pantheonsite.io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support.amtelco.com/system/files/MSM/KnowledgeBase/MSM_HighAvailability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AEA92B2-D73A-48B2-9C47-642173A57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4583" y="4370123"/>
            <a:ext cx="8680063" cy="1216268"/>
          </a:xfrm>
        </p:spPr>
        <p:txBody>
          <a:bodyPr anchor="b">
            <a:no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 Availability with miSecureMessages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/8/2023      1:00 PM CDT</a:t>
            </a:r>
            <a:endParaRPr lang="en-US" sz="3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45045A-6083-4B3E-956A-675823375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744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BD2B2B2-1395-4E7B-87A0-BD34551C0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5336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Home">
            <a:hlinkClick r:id="rId2" tooltip="&quot;Home&quot;"/>
            <a:extLst>
              <a:ext uri="{FF2B5EF4-FFF2-40B4-BE49-F238E27FC236}">
                <a16:creationId xmlns:a16="http://schemas.microsoft.com/office/drawing/2014/main" id="{76C85266-43D0-4707-8E49-092BD9474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2603" y="2155560"/>
            <a:ext cx="1837266" cy="655651"/>
          </a:xfrm>
          <a:prstGeom prst="rect">
            <a:avLst/>
          </a:prstGeom>
          <a:noFill/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42875DDC-0225-45F8-B745-78688F2D1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5509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329563-0961-4426-90D2-2DF4888E5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0101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2617755-D451-4BAF-9B55-518297BFF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0273" y="832894"/>
            <a:ext cx="3300984" cy="33009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6C062C2-3673-4248-BE21-B51B16E63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4865" y="997486"/>
            <a:ext cx="2971800" cy="29718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4B9A297-9929-4050-B8F7-A13CB207A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0234" y="2197849"/>
            <a:ext cx="1837944" cy="570396"/>
          </a:xfrm>
          <a:prstGeom prst="rect">
            <a:avLst/>
          </a:prstGeom>
          <a:noFill/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D1473A-5873-48AB-9655-7BAE65817F24}"/>
              </a:ext>
            </a:extLst>
          </p:cNvPr>
          <p:cNvSpPr txBox="1"/>
          <p:nvPr/>
        </p:nvSpPr>
        <p:spPr>
          <a:xfrm>
            <a:off x="2321623" y="5866246"/>
            <a:ext cx="7552706" cy="645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Presented by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Adam Haines/Senior Client Systems Architect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Hosted by</a:t>
            </a:r>
            <a:r>
              <a:rPr lang="en-U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Gloria Fruit/Director for Software, Research and Development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A69B483-4CCA-4FFF-9D3E-A0BF497316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249" y="2197849"/>
            <a:ext cx="1837944" cy="61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84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907B2-F8CC-4A9F-9C7D-47A5B38E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47880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93F339-4816-3AE0-99C6-3C3CF6616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117239"/>
            <a:ext cx="10515600" cy="1780476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 Always On Availability Groups highly recommended to achieve HA.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Synchronous-commit replicas highly recommended.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servers, minimum, required (most common).  Maximum of four synchronous-commit replicas supported.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Servers must be deployed with the same Windows OS and SQL versions (Version minimum 2016, 2019 preferred.</a:t>
            </a: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Platform as a Service (PaaS) Options.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44135-69D0-E36D-2A8C-8DDBFB6B7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008" y="206411"/>
            <a:ext cx="966109" cy="1355236"/>
          </a:xfrm>
          <a:prstGeom prst="rect">
            <a:avLst/>
          </a:prstGeom>
        </p:spPr>
      </p:pic>
      <p:pic>
        <p:nvPicPr>
          <p:cNvPr id="2050" name="Picture 2" descr="Availability group with five replicas">
            <a:extLst>
              <a:ext uri="{FF2B5EF4-FFF2-40B4-BE49-F238E27FC236}">
                <a16:creationId xmlns:a16="http://schemas.microsoft.com/office/drawing/2014/main" id="{BDBFBD0D-D543-29D5-1C37-7DB959BC8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08" y="4289320"/>
            <a:ext cx="5519583" cy="220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65A58F-A719-7E9D-A5BF-3A58680DD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658" y="4734575"/>
            <a:ext cx="1292986" cy="12090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89494A-A7D5-9153-1005-9D1606A13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268" y="4267487"/>
            <a:ext cx="819150" cy="11144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747BDDC-1DA6-05F7-D0E9-E71458BC7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6268" y="5677038"/>
            <a:ext cx="76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907B2-F8CC-4A9F-9C7D-47A5B38E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47880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High Availability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93F339-4816-3AE0-99C6-3C3CF6616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117239"/>
            <a:ext cx="10515600" cy="110009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and external (Internet) network high availability is strongly encouraged, specifically networking components such as switches, routers, and ISPs.</a:t>
            </a:r>
          </a:p>
        </p:txBody>
      </p:sp>
      <p:pic>
        <p:nvPicPr>
          <p:cNvPr id="5" name="Picture 4" descr="A picture containing diagram, screenshot, black, design&#10;&#10;Description automatically generated">
            <a:extLst>
              <a:ext uri="{FF2B5EF4-FFF2-40B4-BE49-F238E27FC236}">
                <a16:creationId xmlns:a16="http://schemas.microsoft.com/office/drawing/2014/main" id="{55F8D696-D39B-09C9-D2A8-38F2CC1A24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428" y="-104670"/>
            <a:ext cx="1916536" cy="191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6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907B2-F8CC-4A9F-9C7D-47A5B38E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47880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8" descr="A white person pushing a blue question mark&#10;&#10;Description automatically generated with medium confidence">
            <a:extLst>
              <a:ext uri="{FF2B5EF4-FFF2-40B4-BE49-F238E27FC236}">
                <a16:creationId xmlns:a16="http://schemas.microsoft.com/office/drawing/2014/main" id="{D7A07735-E6A0-F21F-5D7A-ACA496132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2008188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134027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907B2-F8CC-4A9F-9C7D-47A5B38E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47880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white cartoon character holding a tool&#10;&#10;Description automatically generated with low confidence">
            <a:extLst>
              <a:ext uri="{FF2B5EF4-FFF2-40B4-BE49-F238E27FC236}">
                <a16:creationId xmlns:a16="http://schemas.microsoft.com/office/drawing/2014/main" id="{45E7C279-91E6-ED6B-DFB2-063D47107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786" y="2141537"/>
            <a:ext cx="4079379" cy="4351338"/>
          </a:xfrm>
        </p:spPr>
      </p:pic>
    </p:spTree>
    <p:extLst>
      <p:ext uri="{BB962C8B-B14F-4D97-AF65-F5344CB8AC3E}">
        <p14:creationId xmlns:p14="http://schemas.microsoft.com/office/powerpoint/2010/main" val="4071561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37997-5988-4097-8C28-BE7751F1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Availability and miSecureMessages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BB869-A324-481A-9159-0C2F2E5A5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627" y="1995921"/>
            <a:ext cx="5759255" cy="1664902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Please note: Cloud-based MSM configurations are maintained by Amtelco and includes HA as part of the infrastructure.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12F61-9808-8A82-492F-22CE6478C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534" y="1811451"/>
            <a:ext cx="1468909" cy="7958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F58165-262F-41FC-9F2E-B975C8481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751" y="2651479"/>
            <a:ext cx="3989423" cy="40807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68C563-514C-7440-1FC0-2F723D696FA6}"/>
              </a:ext>
            </a:extLst>
          </p:cNvPr>
          <p:cNvSpPr txBox="1"/>
          <p:nvPr/>
        </p:nvSpPr>
        <p:spPr>
          <a:xfrm>
            <a:off x="965213" y="5606947"/>
            <a:ext cx="4924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https://support.amtelco.com/system/files/MSM/KnowledgeBase/MSM_HighAvailability.pdf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ome">
            <a:extLst>
              <a:ext uri="{FF2B5EF4-FFF2-40B4-BE49-F238E27FC236}">
                <a16:creationId xmlns:a16="http://schemas.microsoft.com/office/drawing/2014/main" id="{6FECD037-170C-58F6-2311-1183A2368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88" y="4825471"/>
            <a:ext cx="28575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07744C4-CBBA-95CD-76E3-7974D9625AA8}"/>
              </a:ext>
            </a:extLst>
          </p:cNvPr>
          <p:cNvSpPr txBox="1">
            <a:spLocks/>
          </p:cNvSpPr>
          <p:nvPr/>
        </p:nvSpPr>
        <p:spPr>
          <a:xfrm>
            <a:off x="547627" y="3791917"/>
            <a:ext cx="5759255" cy="893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application proxy support starts on MSM server release 6.8.</a:t>
            </a:r>
          </a:p>
        </p:txBody>
      </p:sp>
    </p:spTree>
    <p:extLst>
      <p:ext uri="{BB962C8B-B14F-4D97-AF65-F5344CB8AC3E}">
        <p14:creationId xmlns:p14="http://schemas.microsoft.com/office/powerpoint/2010/main" val="94339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5D6FF-9744-476F-9205-670DF594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High Availability (HA)?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FE433-77EE-4530-9AB9-8602DF4D1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36" y="2805337"/>
            <a:ext cx="6331468" cy="24114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availability (HA) is a characteristic of a system which aims to ensure an agreed level of operational performance, usually uptime, for a higher-than-normal period.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screenshot, graphics, cartoon, design&#10;&#10;Description automatically generated">
            <a:extLst>
              <a:ext uri="{FF2B5EF4-FFF2-40B4-BE49-F238E27FC236}">
                <a16:creationId xmlns:a16="http://schemas.microsoft.com/office/drawing/2014/main" id="{CAD8207C-238A-3A7D-F529-E99204F1A0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671" y="2168622"/>
            <a:ext cx="4362293" cy="435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7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5D6FF-9744-476F-9205-670DF5943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Principals of High Availability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FE433-77EE-4530-9AB9-8602DF4D1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9882"/>
            <a:ext cx="10515600" cy="418965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three principles of systems design in reliability engineering which can help achieve high availability.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Elimination of single points of failure. This means adding or building redundancy into the system so that failure of a component does not mean failure of the entire system.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Reliable crossover. In redundant systems, the crossover point itself tends to become a single point of failure. Reliable systems must provide for reliable crossover.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Detection of failures as they occur. If the two principles above are observed, then a user may never see a failure, but the maintenance activity must.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92D16E-B47F-D4F7-C7D9-107F82DBD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378" y="101062"/>
            <a:ext cx="1488269" cy="14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5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907B2-F8CC-4A9F-9C7D-47A5B38E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8484908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 Types In HA Configuration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93F339-4816-3AE0-99C6-3C3CF6616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117239"/>
            <a:ext cx="3066457" cy="353849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SQL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- External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- Internal (Optional)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171BB5-E2CA-43ED-BC11-6EF379429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21" y="3967183"/>
            <a:ext cx="1517433" cy="2128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FCB486-A8F1-9C72-7112-3D3032EB7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519" y="2716361"/>
            <a:ext cx="1517433" cy="21286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100687C-8FD4-E116-63AD-553315776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326" y="2716360"/>
            <a:ext cx="1517432" cy="22550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3E1476-3B01-7E43-6793-0BF4E96403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707" b="1"/>
          <a:stretch/>
        </p:blipFill>
        <p:spPr>
          <a:xfrm>
            <a:off x="9755886" y="145222"/>
            <a:ext cx="1334300" cy="1386929"/>
          </a:xfrm>
          <a:prstGeom prst="rect">
            <a:avLst/>
          </a:prstGeom>
        </p:spPr>
      </p:pic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CE47D036-0100-1C37-9FC4-447385188FEB}"/>
              </a:ext>
            </a:extLst>
          </p:cNvPr>
          <p:cNvSpPr txBox="1">
            <a:spLocks/>
          </p:cNvSpPr>
          <p:nvPr/>
        </p:nvSpPr>
        <p:spPr>
          <a:xfrm>
            <a:off x="280756" y="6301951"/>
            <a:ext cx="11627440" cy="446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***Server types can be shared between miSecureMessages and Intelligent Series***</a:t>
            </a:r>
          </a:p>
        </p:txBody>
      </p:sp>
    </p:spTree>
    <p:extLst>
      <p:ext uri="{BB962C8B-B14F-4D97-AF65-F5344CB8AC3E}">
        <p14:creationId xmlns:p14="http://schemas.microsoft.com/office/powerpoint/2010/main" val="2884784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907B2-F8CC-4A9F-9C7D-47A5B38E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47880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93F339-4816-3AE0-99C6-3C3CF6616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117239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servers required.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 servers have application proxy running.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is controlled and achieved via the MSM application proxy.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E04D1D-35EB-42FA-BA1B-645A72596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0239" y="192839"/>
            <a:ext cx="952726" cy="141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331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907B2-F8CC-4A9F-9C7D-47A5B38E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47880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- External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93F339-4816-3AE0-99C6-3C3CF6616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117239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servers, minimum, required.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is controlled and achieved via network load balancer.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MSM Web Service (required), MSM Client Web (optional), MSM Admin (optional).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applications have both MSM application servers programmed.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C71EF-B147-D609-BE3E-78A8D2D2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008" y="194459"/>
            <a:ext cx="94495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71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907B2-F8CC-4A9F-9C7D-47A5B38E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47880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– Internal (Optional)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93F339-4816-3AE0-99C6-3C3CF6616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76" y="2117239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MSM Admin and MSM Client Web must only be reachable internally.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servers, minimum, required.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is controlled and achieved via network load balancer.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MSM Admin Web (optional), MSM Client Web (optional).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applications have both MSM application servers programmed.</a:t>
            </a:r>
          </a:p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EC71EF-B147-D609-BE3E-78A8D2D2B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8008" y="194459"/>
            <a:ext cx="94495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65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907B2-F8CC-4A9F-9C7D-47A5B38E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747880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Load Balancer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288857E2-9BC7-137E-A3CA-10E082395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488"/>
            <a:ext cx="10515600" cy="2043645"/>
          </a:xfrm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 balancing is the method of distributing network traffic equally across a pool of resources that support an application.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miSecureMessages supports multiple types of load balancers to achieve high availability.</a:t>
            </a:r>
          </a:p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persistence is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3B6083C-20C6-407B-9E25-F82B7019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314" y="221741"/>
            <a:ext cx="13906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verify that NetScaler COOKIEINSERT persistent sessions are working?  – Citrixology">
            <a:extLst>
              <a:ext uri="{FF2B5EF4-FFF2-40B4-BE49-F238E27FC236}">
                <a16:creationId xmlns:a16="http://schemas.microsoft.com/office/drawing/2014/main" id="{B2CE60D5-8A75-5A50-CB95-975223402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401" y="4992796"/>
            <a:ext cx="2946400" cy="1325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CED15A6-F9E5-9B0E-E8F2-BF160AE4C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63" y="5015445"/>
            <a:ext cx="14287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49CD03-4F5E-CDA7-496E-510FAB5C1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936" y="5094397"/>
            <a:ext cx="1223900" cy="16318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7C9426-E20A-63F2-0D4E-D2560947EE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1163" y="4948929"/>
            <a:ext cx="1108075" cy="187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58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</TotalTime>
  <Words>524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High Availability and miSecureMessages</vt:lpstr>
      <vt:lpstr>What is High Availability (HA)?</vt:lpstr>
      <vt:lpstr>Principals of High Availability</vt:lpstr>
      <vt:lpstr>Server Types In HA Configuration</vt:lpstr>
      <vt:lpstr>Application</vt:lpstr>
      <vt:lpstr>Web - External</vt:lpstr>
      <vt:lpstr>Web – Internal (Optional)</vt:lpstr>
      <vt:lpstr>Network Load Balancer</vt:lpstr>
      <vt:lpstr>SQL</vt:lpstr>
      <vt:lpstr>Network High Availability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Haines</dc:creator>
  <cp:lastModifiedBy>Adam Haines</cp:lastModifiedBy>
  <cp:revision>39</cp:revision>
  <dcterms:created xsi:type="dcterms:W3CDTF">2022-03-23T13:44:58Z</dcterms:created>
  <dcterms:modified xsi:type="dcterms:W3CDTF">2023-06-08T17:46:05Z</dcterms:modified>
</cp:coreProperties>
</file>